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d95dc1fad9742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a12be42e244ac6"/>
  </p:sldMasterIdLst>
  <p:sldIdLst>
    <p:sldId xmlns:r="http://schemas.openxmlformats.org/officeDocument/2006/relationships" id="256" r:id="R2ca6f8179daa4161"/>
    <p:sldId xmlns:r="http://schemas.openxmlformats.org/officeDocument/2006/relationships" id="257" r:id="R0c577018b6f34e5d"/>
    <p:sldId xmlns:r="http://schemas.openxmlformats.org/officeDocument/2006/relationships" id="258" r:id="Rfe639d3a92804509"/>
    <p:sldId xmlns:r="http://schemas.openxmlformats.org/officeDocument/2006/relationships" id="259" r:id="Rbb942131bee64fe5"/>
    <p:sldId xmlns:r="http://schemas.openxmlformats.org/officeDocument/2006/relationships" id="260" r:id="R5351ed83f71b4a65"/>
    <p:sldId xmlns:r="http://schemas.openxmlformats.org/officeDocument/2006/relationships" id="261" r:id="R642f542cd4a54684"/>
    <p:sldId xmlns:r="http://schemas.openxmlformats.org/officeDocument/2006/relationships" id="262" r:id="R8c4f7d5c191f44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a12be42e244ac6" /><Relationship Type="http://schemas.openxmlformats.org/officeDocument/2006/relationships/slide" Target="/ppt/slides/slide1.xml" Id="R2ca6f8179daa4161" /><Relationship Type="http://schemas.openxmlformats.org/officeDocument/2006/relationships/slide" Target="/ppt/slides/slide2.xml" Id="R0c577018b6f34e5d" /><Relationship Type="http://schemas.openxmlformats.org/officeDocument/2006/relationships/slide" Target="/ppt/slides/slide3.xml" Id="Rfe639d3a92804509" /><Relationship Type="http://schemas.openxmlformats.org/officeDocument/2006/relationships/slide" Target="/ppt/slides/slide4.xml" Id="Rbb942131bee64fe5" /><Relationship Type="http://schemas.openxmlformats.org/officeDocument/2006/relationships/slide" Target="/ppt/slides/slide5.xml" Id="R5351ed83f71b4a65" /><Relationship Type="http://schemas.openxmlformats.org/officeDocument/2006/relationships/slide" Target="/ppt/slides/slide6.xml" Id="R642f542cd4a54684" /><Relationship Type="http://schemas.openxmlformats.org/officeDocument/2006/relationships/slide" Target="/ppt/slides/slide7.xml" Id="R8c4f7d5c191f44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0b208ccee84f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6e02e7ee9486e" /><Relationship Type="http://schemas.openxmlformats.org/officeDocument/2006/relationships/theme" Target="/ppt/slideMasters/theme/theme1.xml" Id="R86ca96bc0b15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f6e02e7ee948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ad9e8559f48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fbcf62eba54c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2134cb1a043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21004ec9b40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f2a4ada4c434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48fd83fb64e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4ff541e3d84d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INVISO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INVISO HOUSE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−50 908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145 298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EXP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925 223 182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INVISO HOUSE AS</a:t>
            </a:r>
          </a:p>
        </p:txBody>
      </p:sp>
    </p:spTree>
  </p:cSld>
  <p:clrMapOvr>
    <a:masterClrMapping xmlns:a="http://schemas.openxmlformats.org/drawingml/2006/main"/>
  </p:clrMapOvr>
</p:sld>
</file>