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72716d2c6a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55fb1e72345c8"/>
  </p:sldMasterIdLst>
  <p:sldIdLst>
    <p:sldId xmlns:r="http://schemas.openxmlformats.org/officeDocument/2006/relationships" id="256" r:id="R723ee37245094b4b"/>
    <p:sldId xmlns:r="http://schemas.openxmlformats.org/officeDocument/2006/relationships" id="257" r:id="R7a6d456c93744b3f"/>
    <p:sldId xmlns:r="http://schemas.openxmlformats.org/officeDocument/2006/relationships" id="258" r:id="R54b5ed2f4a6c47ba"/>
    <p:sldId xmlns:r="http://schemas.openxmlformats.org/officeDocument/2006/relationships" id="259" r:id="Rac31e3575f2f439d"/>
    <p:sldId xmlns:r="http://schemas.openxmlformats.org/officeDocument/2006/relationships" id="260" r:id="R92a56472f92b437f"/>
    <p:sldId xmlns:r="http://schemas.openxmlformats.org/officeDocument/2006/relationships" id="261" r:id="R56e565b6c7c1436f"/>
    <p:sldId xmlns:r="http://schemas.openxmlformats.org/officeDocument/2006/relationships" id="262" r:id="R2fd69cd2034647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55fb1e72345c8" /><Relationship Type="http://schemas.openxmlformats.org/officeDocument/2006/relationships/slide" Target="/ppt/slides/slide1.xml" Id="R723ee37245094b4b" /><Relationship Type="http://schemas.openxmlformats.org/officeDocument/2006/relationships/slide" Target="/ppt/slides/slide2.xml" Id="R7a6d456c93744b3f" /><Relationship Type="http://schemas.openxmlformats.org/officeDocument/2006/relationships/slide" Target="/ppt/slides/slide3.xml" Id="R54b5ed2f4a6c47ba" /><Relationship Type="http://schemas.openxmlformats.org/officeDocument/2006/relationships/slide" Target="/ppt/slides/slide4.xml" Id="Rac31e3575f2f439d" /><Relationship Type="http://schemas.openxmlformats.org/officeDocument/2006/relationships/slide" Target="/ppt/slides/slide5.xml" Id="R92a56472f92b437f" /><Relationship Type="http://schemas.openxmlformats.org/officeDocument/2006/relationships/slide" Target="/ppt/slides/slide6.xml" Id="R56e565b6c7c1436f" /><Relationship Type="http://schemas.openxmlformats.org/officeDocument/2006/relationships/slide" Target="/ppt/slides/slide7.xml" Id="R2fd69cd2034647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81a8f7ff7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e3b5f174b4493" /><Relationship Type="http://schemas.openxmlformats.org/officeDocument/2006/relationships/theme" Target="/ppt/slideMasters/theme/theme1.xml" Id="R8196ad548704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e3b5f174b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3c9c8129a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2bd69f13d41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3ebcc25c8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85075f8949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f3c6b4bd04f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5aac38df3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9f15c98d8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GRANMO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GRANMO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Granmo, Forholtvegen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8664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925 218 375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GRANMO INVEST AS</a:t>
            </a:r>
          </a:p>
        </p:txBody>
      </p:sp>
    </p:spTree>
  </p:cSld>
  <p:clrMapOvr>
    <a:masterClrMapping xmlns:a="http://schemas.openxmlformats.org/drawingml/2006/main"/>
  </p:clrMapOvr>
</p:sld>
</file>