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d219eb32a4a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fe0134ad44396"/>
  </p:sldMasterIdLst>
  <p:sldIdLst>
    <p:sldId xmlns:r="http://schemas.openxmlformats.org/officeDocument/2006/relationships" id="256" r:id="R2b4ee3a63c674653"/>
    <p:sldId xmlns:r="http://schemas.openxmlformats.org/officeDocument/2006/relationships" id="257" r:id="R473bfe0e31d941d0"/>
    <p:sldId xmlns:r="http://schemas.openxmlformats.org/officeDocument/2006/relationships" id="258" r:id="R3fc0961c91554e7e"/>
    <p:sldId xmlns:r="http://schemas.openxmlformats.org/officeDocument/2006/relationships" id="259" r:id="Rd848e1bf4dfd4976"/>
    <p:sldId xmlns:r="http://schemas.openxmlformats.org/officeDocument/2006/relationships" id="260" r:id="R230d525427854cb9"/>
    <p:sldId xmlns:r="http://schemas.openxmlformats.org/officeDocument/2006/relationships" id="261" r:id="Rab9a12691e224e8c"/>
    <p:sldId xmlns:r="http://schemas.openxmlformats.org/officeDocument/2006/relationships" id="262" r:id="R67613d04d81940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fe0134ad44396" /><Relationship Type="http://schemas.openxmlformats.org/officeDocument/2006/relationships/slide" Target="/ppt/slides/slide1.xml" Id="R2b4ee3a63c674653" /><Relationship Type="http://schemas.openxmlformats.org/officeDocument/2006/relationships/slide" Target="/ppt/slides/slide2.xml" Id="R473bfe0e31d941d0" /><Relationship Type="http://schemas.openxmlformats.org/officeDocument/2006/relationships/slide" Target="/ppt/slides/slide3.xml" Id="R3fc0961c91554e7e" /><Relationship Type="http://schemas.openxmlformats.org/officeDocument/2006/relationships/slide" Target="/ppt/slides/slide4.xml" Id="Rd848e1bf4dfd4976" /><Relationship Type="http://schemas.openxmlformats.org/officeDocument/2006/relationships/slide" Target="/ppt/slides/slide5.xml" Id="R230d525427854cb9" /><Relationship Type="http://schemas.openxmlformats.org/officeDocument/2006/relationships/slide" Target="/ppt/slides/slide6.xml" Id="Rab9a12691e224e8c" /><Relationship Type="http://schemas.openxmlformats.org/officeDocument/2006/relationships/slide" Target="/ppt/slides/slide7.xml" Id="R67613d04d81940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32610df5441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3551c6aae4f30" /><Relationship Type="http://schemas.openxmlformats.org/officeDocument/2006/relationships/theme" Target="/ppt/slideMasters/theme/theme1.xml" Id="Rb802bce6046145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33551c6aae4f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e6e8021ee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0d2505e394d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273c53e1048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4af08473247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f061c951c43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9609d20d545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13127e41241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HETTO HOLDING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789 261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1 103 375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INGOLF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Koløyvegen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925 217 697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