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bb315ee50c4f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122b569e86476b"/>
  </p:sldMasterIdLst>
  <p:sldIdLst>
    <p:sldId xmlns:r="http://schemas.openxmlformats.org/officeDocument/2006/relationships" id="256" r:id="Rdf02dac5d4354549"/>
    <p:sldId xmlns:r="http://schemas.openxmlformats.org/officeDocument/2006/relationships" id="257" r:id="R67617fd26a1b43ab"/>
    <p:sldId xmlns:r="http://schemas.openxmlformats.org/officeDocument/2006/relationships" id="258" r:id="R3a1d567c527c45c1"/>
    <p:sldId xmlns:r="http://schemas.openxmlformats.org/officeDocument/2006/relationships" id="259" r:id="Re63c01d5bc914eb4"/>
    <p:sldId xmlns:r="http://schemas.openxmlformats.org/officeDocument/2006/relationships" id="260" r:id="R23aa554afd334b9a"/>
    <p:sldId xmlns:r="http://schemas.openxmlformats.org/officeDocument/2006/relationships" id="261" r:id="Ra200e751ccf94213"/>
    <p:sldId xmlns:r="http://schemas.openxmlformats.org/officeDocument/2006/relationships" id="262" r:id="R212334bbda5243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122b569e86476b" /><Relationship Type="http://schemas.openxmlformats.org/officeDocument/2006/relationships/slide" Target="/ppt/slides/slide1.xml" Id="Rdf02dac5d4354549" /><Relationship Type="http://schemas.openxmlformats.org/officeDocument/2006/relationships/slide" Target="/ppt/slides/slide2.xml" Id="R67617fd26a1b43ab" /><Relationship Type="http://schemas.openxmlformats.org/officeDocument/2006/relationships/slide" Target="/ppt/slides/slide3.xml" Id="R3a1d567c527c45c1" /><Relationship Type="http://schemas.openxmlformats.org/officeDocument/2006/relationships/slide" Target="/ppt/slides/slide4.xml" Id="Re63c01d5bc914eb4" /><Relationship Type="http://schemas.openxmlformats.org/officeDocument/2006/relationships/slide" Target="/ppt/slides/slide5.xml" Id="R23aa554afd334b9a" /><Relationship Type="http://schemas.openxmlformats.org/officeDocument/2006/relationships/slide" Target="/ppt/slides/slide6.xml" Id="Ra200e751ccf94213" /><Relationship Type="http://schemas.openxmlformats.org/officeDocument/2006/relationships/slide" Target="/ppt/slides/slide7.xml" Id="R212334bbda5243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a8be658abe40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1e4bd1b634c31" /><Relationship Type="http://schemas.openxmlformats.org/officeDocument/2006/relationships/theme" Target="/ppt/slideMasters/theme/theme1.xml" Id="R22c8eb46db074a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01e4bd1b634c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be82904f34c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7f13d35924b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41ce340e840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ebc1bd88b41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e40f85aaa4c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79eae4d7249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f3eddd7674f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GRIEG HOLDCO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GRIEG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GRIEG HOLDCO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GRIEG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GRIEG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GRIEG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−9 750 274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−8 113 168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123 238 082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161 820 433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GRIEG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GRIEG MIXER LLP  –  87,9 %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E-BRIQ AS  –  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GRIEG MIXER LLP  –  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PETTERSEN HOLDING AS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SCHJERPEN HOLDING AS  –  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FREYGANG INVEST AS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GRIEG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Embriq AS, Dronning Eufemias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925 216 615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GRIEG HOLDCO AS</a:t>
            </a:r>
          </a:p>
        </p:txBody>
      </p:sp>
    </p:spTree>
  </p:cSld>
  <p:clrMapOvr>
    <a:masterClrMapping xmlns:a="http://schemas.openxmlformats.org/drawingml/2006/main"/>
  </p:clrMapOvr>
</p:sld>
</file>