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eeb58f1c14e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c19840504546b1"/>
  </p:sldMasterIdLst>
  <p:sldIdLst>
    <p:sldId xmlns:r="http://schemas.openxmlformats.org/officeDocument/2006/relationships" id="256" r:id="R441af76a928b40f7"/>
    <p:sldId xmlns:r="http://schemas.openxmlformats.org/officeDocument/2006/relationships" id="257" r:id="Rc8e6ee71342e4230"/>
    <p:sldId xmlns:r="http://schemas.openxmlformats.org/officeDocument/2006/relationships" id="258" r:id="R52cb9ef83c5548f1"/>
    <p:sldId xmlns:r="http://schemas.openxmlformats.org/officeDocument/2006/relationships" id="259" r:id="R4203a38de95a4438"/>
    <p:sldId xmlns:r="http://schemas.openxmlformats.org/officeDocument/2006/relationships" id="260" r:id="R87208762e2b14571"/>
    <p:sldId xmlns:r="http://schemas.openxmlformats.org/officeDocument/2006/relationships" id="261" r:id="R292f0b78ad934a60"/>
    <p:sldId xmlns:r="http://schemas.openxmlformats.org/officeDocument/2006/relationships" id="262" r:id="R49d55337544e46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19840504546b1" /><Relationship Type="http://schemas.openxmlformats.org/officeDocument/2006/relationships/slide" Target="/ppt/slides/slide1.xml" Id="R441af76a928b40f7" /><Relationship Type="http://schemas.openxmlformats.org/officeDocument/2006/relationships/slide" Target="/ppt/slides/slide2.xml" Id="Rc8e6ee71342e4230" /><Relationship Type="http://schemas.openxmlformats.org/officeDocument/2006/relationships/slide" Target="/ppt/slides/slide3.xml" Id="R52cb9ef83c5548f1" /><Relationship Type="http://schemas.openxmlformats.org/officeDocument/2006/relationships/slide" Target="/ppt/slides/slide4.xml" Id="R4203a38de95a4438" /><Relationship Type="http://schemas.openxmlformats.org/officeDocument/2006/relationships/slide" Target="/ppt/slides/slide5.xml" Id="R87208762e2b14571" /><Relationship Type="http://schemas.openxmlformats.org/officeDocument/2006/relationships/slide" Target="/ppt/slides/slide6.xml" Id="R292f0b78ad934a60" /><Relationship Type="http://schemas.openxmlformats.org/officeDocument/2006/relationships/slide" Target="/ppt/slides/slide7.xml" Id="R49d55337544e46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26a70fbee41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eccbf758b4634" /><Relationship Type="http://schemas.openxmlformats.org/officeDocument/2006/relationships/theme" Target="/ppt/slideMasters/theme/theme1.xml" Id="R2f17235463fd4a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eccbf758b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8ecead92c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828fa586b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1c96ecd894b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b1abcd2d4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07756786f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c969ef43243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6761d71cb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