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29375f99d4a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d2341c43ef4b98"/>
  </p:sldMasterIdLst>
  <p:sldIdLst>
    <p:sldId xmlns:r="http://schemas.openxmlformats.org/officeDocument/2006/relationships" id="256" r:id="Ra9e7ceab45a54cbf"/>
    <p:sldId xmlns:r="http://schemas.openxmlformats.org/officeDocument/2006/relationships" id="257" r:id="Rf3c8e86b3e5f4495"/>
    <p:sldId xmlns:r="http://schemas.openxmlformats.org/officeDocument/2006/relationships" id="258" r:id="Rd077d1eeb45742ee"/>
    <p:sldId xmlns:r="http://schemas.openxmlformats.org/officeDocument/2006/relationships" id="259" r:id="R002b3829b81c471b"/>
    <p:sldId xmlns:r="http://schemas.openxmlformats.org/officeDocument/2006/relationships" id="260" r:id="Rbb475387a66f4b7f"/>
    <p:sldId xmlns:r="http://schemas.openxmlformats.org/officeDocument/2006/relationships" id="261" r:id="Raccdb6a3857d4a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2341c43ef4b98" /><Relationship Type="http://schemas.openxmlformats.org/officeDocument/2006/relationships/slide" Target="/ppt/slides/slide1.xml" Id="Ra9e7ceab45a54cbf" /><Relationship Type="http://schemas.openxmlformats.org/officeDocument/2006/relationships/slide" Target="/ppt/slides/slide2.xml" Id="Rf3c8e86b3e5f4495" /><Relationship Type="http://schemas.openxmlformats.org/officeDocument/2006/relationships/slide" Target="/ppt/slides/slide3.xml" Id="Rd077d1eeb45742ee" /><Relationship Type="http://schemas.openxmlformats.org/officeDocument/2006/relationships/slide" Target="/ppt/slides/slide4.xml" Id="R002b3829b81c471b" /><Relationship Type="http://schemas.openxmlformats.org/officeDocument/2006/relationships/slide" Target="/ppt/slides/slide5.xml" Id="Rbb475387a66f4b7f" /><Relationship Type="http://schemas.openxmlformats.org/officeDocument/2006/relationships/slide" Target="/ppt/slides/slide6.xml" Id="Raccdb6a3857d4a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f1e74b2954e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8fca416d347ff" /><Relationship Type="http://schemas.openxmlformats.org/officeDocument/2006/relationships/theme" Target="/ppt/slideMasters/theme/theme1.xml" Id="Re3b77ea7892f46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8fca416d347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7d1018f9e4f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57559c9014d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5e14dc7bb4e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74c2e57854e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d1a56a89148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660522a2844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