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108d4eca2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0559020d646e1"/>
  </p:sldMasterIdLst>
  <p:sldIdLst>
    <p:sldId xmlns:r="http://schemas.openxmlformats.org/officeDocument/2006/relationships" id="256" r:id="Raa3896fcdca148ab"/>
    <p:sldId xmlns:r="http://schemas.openxmlformats.org/officeDocument/2006/relationships" id="257" r:id="R4253b16e3c7b4010"/>
    <p:sldId xmlns:r="http://schemas.openxmlformats.org/officeDocument/2006/relationships" id="258" r:id="R2836fc65ef734da1"/>
    <p:sldId xmlns:r="http://schemas.openxmlformats.org/officeDocument/2006/relationships" id="259" r:id="Rcc6bf97490834603"/>
    <p:sldId xmlns:r="http://schemas.openxmlformats.org/officeDocument/2006/relationships" id="260" r:id="Rd6facca4be964eaa"/>
    <p:sldId xmlns:r="http://schemas.openxmlformats.org/officeDocument/2006/relationships" id="261" r:id="R99efc397c3a84c9c"/>
    <p:sldId xmlns:r="http://schemas.openxmlformats.org/officeDocument/2006/relationships" id="262" r:id="R9fa12895e4b1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0559020d646e1" /><Relationship Type="http://schemas.openxmlformats.org/officeDocument/2006/relationships/slide" Target="/ppt/slides/slide1.xml" Id="Raa3896fcdca148ab" /><Relationship Type="http://schemas.openxmlformats.org/officeDocument/2006/relationships/slide" Target="/ppt/slides/slide2.xml" Id="R4253b16e3c7b4010" /><Relationship Type="http://schemas.openxmlformats.org/officeDocument/2006/relationships/slide" Target="/ppt/slides/slide3.xml" Id="R2836fc65ef734da1" /><Relationship Type="http://schemas.openxmlformats.org/officeDocument/2006/relationships/slide" Target="/ppt/slides/slide4.xml" Id="Rcc6bf97490834603" /><Relationship Type="http://schemas.openxmlformats.org/officeDocument/2006/relationships/slide" Target="/ppt/slides/slide5.xml" Id="Rd6facca4be964eaa" /><Relationship Type="http://schemas.openxmlformats.org/officeDocument/2006/relationships/slide" Target="/ppt/slides/slide6.xml" Id="R99efc397c3a84c9c" /><Relationship Type="http://schemas.openxmlformats.org/officeDocument/2006/relationships/slide" Target="/ppt/slides/slide7.xml" Id="R9fa12895e4b1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2d268295f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f673b1af74e7b" /><Relationship Type="http://schemas.openxmlformats.org/officeDocument/2006/relationships/theme" Target="/ppt/slideMasters/theme/theme1.xml" Id="R5c0fada24cd5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f673b1af7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76d7d6f42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f31725d48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0d9acab37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693b8a3c4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c7dcb7c24f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268616116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4903362b9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ASKO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MARITIME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9 751 279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−71 734 516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−67 835 574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67 146 278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376 751 314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Deliveien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1540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MARITIME AS</a:t>
            </a:r>
          </a:p>
        </p:txBody>
      </p:sp>
    </p:spTree>
  </p:cSld>
  <p:clrMapOvr>
    <a:masterClrMapping xmlns:a="http://schemas.openxmlformats.org/drawingml/2006/main"/>
  </p:clrMapOvr>
</p:sld>
</file>