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0d20ed307a41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431b8ea6134d53"/>
  </p:sldMasterIdLst>
  <p:sldIdLst>
    <p:sldId xmlns:r="http://schemas.openxmlformats.org/officeDocument/2006/relationships" id="256" r:id="Re5a21156833d437d"/>
    <p:sldId xmlns:r="http://schemas.openxmlformats.org/officeDocument/2006/relationships" id="257" r:id="Rd3daccbdbaa443d2"/>
    <p:sldId xmlns:r="http://schemas.openxmlformats.org/officeDocument/2006/relationships" id="258" r:id="R1ba8a26709d142bb"/>
    <p:sldId xmlns:r="http://schemas.openxmlformats.org/officeDocument/2006/relationships" id="259" r:id="R3e62ed2d03fa49e9"/>
    <p:sldId xmlns:r="http://schemas.openxmlformats.org/officeDocument/2006/relationships" id="260" r:id="R560f74eeb8d74ca3"/>
    <p:sldId xmlns:r="http://schemas.openxmlformats.org/officeDocument/2006/relationships" id="261" r:id="R2a3c2c1e06c94e0f"/>
    <p:sldId xmlns:r="http://schemas.openxmlformats.org/officeDocument/2006/relationships" id="262" r:id="R54ef8229531145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431b8ea6134d53" /><Relationship Type="http://schemas.openxmlformats.org/officeDocument/2006/relationships/slide" Target="/ppt/slides/slide1.xml" Id="Re5a21156833d437d" /><Relationship Type="http://schemas.openxmlformats.org/officeDocument/2006/relationships/slide" Target="/ppt/slides/slide2.xml" Id="Rd3daccbdbaa443d2" /><Relationship Type="http://schemas.openxmlformats.org/officeDocument/2006/relationships/slide" Target="/ppt/slides/slide3.xml" Id="R1ba8a26709d142bb" /><Relationship Type="http://schemas.openxmlformats.org/officeDocument/2006/relationships/slide" Target="/ppt/slides/slide4.xml" Id="R3e62ed2d03fa49e9" /><Relationship Type="http://schemas.openxmlformats.org/officeDocument/2006/relationships/slide" Target="/ppt/slides/slide5.xml" Id="R560f74eeb8d74ca3" /><Relationship Type="http://schemas.openxmlformats.org/officeDocument/2006/relationships/slide" Target="/ppt/slides/slide6.xml" Id="R2a3c2c1e06c94e0f" /><Relationship Type="http://schemas.openxmlformats.org/officeDocument/2006/relationships/slide" Target="/ppt/slides/slide7.xml" Id="R54ef8229531145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6ac6254a54c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55f1cc4644aba" /><Relationship Type="http://schemas.openxmlformats.org/officeDocument/2006/relationships/theme" Target="/ppt/slideMasters/theme/theme1.xml" Id="R57791783a48742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f55f1cc4644a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a1565febe40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d36fa109f40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80bda7d6a4a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9065cf05648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e5bd8745340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1d5f0ba3040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d2403013349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GEOTHERM DRILLING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GEOTHERM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GEOTHERM DRILLING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GEOTHERM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GEOTHERM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GEOTHERM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3 508 361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−803 741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−803 785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−298 238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258 881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GEOTHERM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VIERTO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GEOTHERM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925 208 248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GEOTHERM DRILLING AS</a:t>
            </a:r>
          </a:p>
        </p:txBody>
      </p:sp>
    </p:spTree>
  </p:cSld>
  <p:clrMapOvr>
    <a:masterClrMapping xmlns:a="http://schemas.openxmlformats.org/drawingml/2006/main"/>
  </p:clrMapOvr>
</p:sld>
</file>