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a84cc2ddb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49675d348844f1"/>
  </p:sldMasterIdLst>
  <p:sldIdLst>
    <p:sldId xmlns:r="http://schemas.openxmlformats.org/officeDocument/2006/relationships" id="256" r:id="R853573e0d91243fa"/>
    <p:sldId xmlns:r="http://schemas.openxmlformats.org/officeDocument/2006/relationships" id="257" r:id="R427a2bbdf6d54e36"/>
    <p:sldId xmlns:r="http://schemas.openxmlformats.org/officeDocument/2006/relationships" id="258" r:id="R971cc1c6b4ed4591"/>
    <p:sldId xmlns:r="http://schemas.openxmlformats.org/officeDocument/2006/relationships" id="259" r:id="R655658221fb640fb"/>
    <p:sldId xmlns:r="http://schemas.openxmlformats.org/officeDocument/2006/relationships" id="260" r:id="R4524e5ccdabb4b6b"/>
    <p:sldId xmlns:r="http://schemas.openxmlformats.org/officeDocument/2006/relationships" id="261" r:id="Rd48a02da97834c96"/>
    <p:sldId xmlns:r="http://schemas.openxmlformats.org/officeDocument/2006/relationships" id="262" r:id="R5f28ecccbce2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9675d348844f1" /><Relationship Type="http://schemas.openxmlformats.org/officeDocument/2006/relationships/slide" Target="/ppt/slides/slide1.xml" Id="R853573e0d91243fa" /><Relationship Type="http://schemas.openxmlformats.org/officeDocument/2006/relationships/slide" Target="/ppt/slides/slide2.xml" Id="R427a2bbdf6d54e36" /><Relationship Type="http://schemas.openxmlformats.org/officeDocument/2006/relationships/slide" Target="/ppt/slides/slide3.xml" Id="R971cc1c6b4ed4591" /><Relationship Type="http://schemas.openxmlformats.org/officeDocument/2006/relationships/slide" Target="/ppt/slides/slide4.xml" Id="R655658221fb640fb" /><Relationship Type="http://schemas.openxmlformats.org/officeDocument/2006/relationships/slide" Target="/ppt/slides/slide5.xml" Id="R4524e5ccdabb4b6b" /><Relationship Type="http://schemas.openxmlformats.org/officeDocument/2006/relationships/slide" Target="/ppt/slides/slide6.xml" Id="Rd48a02da97834c96" /><Relationship Type="http://schemas.openxmlformats.org/officeDocument/2006/relationships/slide" Target="/ppt/slides/slide7.xml" Id="R5f28ecccbce2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ca323ba8d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e3e024bea48e4" /><Relationship Type="http://schemas.openxmlformats.org/officeDocument/2006/relationships/theme" Target="/ppt/slideMasters/theme/theme1.xml" Id="Rd974a2394161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e3e024bea48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6e1f1164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9f73183f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6a777778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4cd2abf15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b56e64880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ba4e9939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315a64d81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ATTRÅ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HILDEGUNN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MONICA OLSEN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