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d88c90576349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116e14c01146f0"/>
  </p:sldMasterIdLst>
  <p:sldIdLst>
    <p:sldId xmlns:r="http://schemas.openxmlformats.org/officeDocument/2006/relationships" id="256" r:id="R0cbf4169063845a0"/>
    <p:sldId xmlns:r="http://schemas.openxmlformats.org/officeDocument/2006/relationships" id="257" r:id="R8c5f1ec24adb46f3"/>
    <p:sldId xmlns:r="http://schemas.openxmlformats.org/officeDocument/2006/relationships" id="258" r:id="R110db28816dd49fe"/>
    <p:sldId xmlns:r="http://schemas.openxmlformats.org/officeDocument/2006/relationships" id="259" r:id="R693af05304a9479c"/>
    <p:sldId xmlns:r="http://schemas.openxmlformats.org/officeDocument/2006/relationships" id="260" r:id="Rbcde31016e30462a"/>
    <p:sldId xmlns:r="http://schemas.openxmlformats.org/officeDocument/2006/relationships" id="261" r:id="R510fe84669984f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16e14c01146f0" /><Relationship Type="http://schemas.openxmlformats.org/officeDocument/2006/relationships/slide" Target="/ppt/slides/slide1.xml" Id="R0cbf4169063845a0" /><Relationship Type="http://schemas.openxmlformats.org/officeDocument/2006/relationships/slide" Target="/ppt/slides/slide2.xml" Id="R8c5f1ec24adb46f3" /><Relationship Type="http://schemas.openxmlformats.org/officeDocument/2006/relationships/slide" Target="/ppt/slides/slide3.xml" Id="R110db28816dd49fe" /><Relationship Type="http://schemas.openxmlformats.org/officeDocument/2006/relationships/slide" Target="/ppt/slides/slide4.xml" Id="R693af05304a9479c" /><Relationship Type="http://schemas.openxmlformats.org/officeDocument/2006/relationships/slide" Target="/ppt/slides/slide5.xml" Id="Rbcde31016e30462a" /><Relationship Type="http://schemas.openxmlformats.org/officeDocument/2006/relationships/slide" Target="/ppt/slides/slide6.xml" Id="R510fe84669984f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689ccd1fa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c0f31accd4b82" /><Relationship Type="http://schemas.openxmlformats.org/officeDocument/2006/relationships/theme" Target="/ppt/slideMasters/theme/theme1.xml" Id="R14ac05bde57f49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7c0f31accd4b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8370762014a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a8c3d5b5e45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6d6b752624a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53ecbeb4d42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fac4ff19b42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f77ee895d41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LORENZEN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LORENZEN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LORENZEN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Lorenzen, Ekraveien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925 203 467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LORENZEN INVEST AS</a:t>
            </a:r>
          </a:p>
        </p:txBody>
      </p:sp>
    </p:spTree>
  </p:cSld>
  <p:clrMapOvr>
    <a:masterClrMapping xmlns:a="http://schemas.openxmlformats.org/drawingml/2006/main"/>
  </p:clrMapOvr>
</p:sld>
</file>