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08e8a7da1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3c12bab7b4b10"/>
  </p:sldMasterIdLst>
  <p:sldIdLst>
    <p:sldId xmlns:r="http://schemas.openxmlformats.org/officeDocument/2006/relationships" id="256" r:id="R942746d30b9a4cea"/>
    <p:sldId xmlns:r="http://schemas.openxmlformats.org/officeDocument/2006/relationships" id="257" r:id="R3b37c238035a400a"/>
    <p:sldId xmlns:r="http://schemas.openxmlformats.org/officeDocument/2006/relationships" id="258" r:id="Reef0d44ce91041b3"/>
    <p:sldId xmlns:r="http://schemas.openxmlformats.org/officeDocument/2006/relationships" id="259" r:id="R3fd97f903a6d477e"/>
    <p:sldId xmlns:r="http://schemas.openxmlformats.org/officeDocument/2006/relationships" id="260" r:id="R2c905886a133490d"/>
    <p:sldId xmlns:r="http://schemas.openxmlformats.org/officeDocument/2006/relationships" id="261" r:id="Rd85179cf16bd44a8"/>
    <p:sldId xmlns:r="http://schemas.openxmlformats.org/officeDocument/2006/relationships" id="262" r:id="Rd939e86978b7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3c12bab7b4b10" /><Relationship Type="http://schemas.openxmlformats.org/officeDocument/2006/relationships/slide" Target="/ppt/slides/slide1.xml" Id="R942746d30b9a4cea" /><Relationship Type="http://schemas.openxmlformats.org/officeDocument/2006/relationships/slide" Target="/ppt/slides/slide2.xml" Id="R3b37c238035a400a" /><Relationship Type="http://schemas.openxmlformats.org/officeDocument/2006/relationships/slide" Target="/ppt/slides/slide3.xml" Id="Reef0d44ce91041b3" /><Relationship Type="http://schemas.openxmlformats.org/officeDocument/2006/relationships/slide" Target="/ppt/slides/slide4.xml" Id="R3fd97f903a6d477e" /><Relationship Type="http://schemas.openxmlformats.org/officeDocument/2006/relationships/slide" Target="/ppt/slides/slide5.xml" Id="R2c905886a133490d" /><Relationship Type="http://schemas.openxmlformats.org/officeDocument/2006/relationships/slide" Target="/ppt/slides/slide6.xml" Id="Rd85179cf16bd44a8" /><Relationship Type="http://schemas.openxmlformats.org/officeDocument/2006/relationships/slide" Target="/ppt/slides/slide7.xml" Id="Rd939e86978b7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fc65acae6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79f27a2d345c2" /><Relationship Type="http://schemas.openxmlformats.org/officeDocument/2006/relationships/theme" Target="/ppt/slideMasters/theme/theme1.xml" Id="Ra78ab50d2817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79f27a2d3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6c8b973b5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31738b4b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e8308746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c793b5e03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286a836d3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abdcc4339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c3bed5e0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SG ØST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ØST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ØST HOLDING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ØST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ØST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ØST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337 964 560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ØST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ØST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MÅKESTAD ENGROS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 DANIELSEN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PANAS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EUROSUPPLY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SUNNMØRE ENGROS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ØST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ØST HOLDING AS</a:t>
            </a:r>
          </a:p>
        </p:txBody>
      </p:sp>
    </p:spTree>
  </p:cSld>
  <p:clrMapOvr>
    <a:masterClrMapping xmlns:a="http://schemas.openxmlformats.org/drawingml/2006/main"/>
  </p:clrMapOvr>
</p:sld>
</file>