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75578dc69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e5219386c436a"/>
  </p:sldMasterIdLst>
  <p:sldIdLst>
    <p:sldId xmlns:r="http://schemas.openxmlformats.org/officeDocument/2006/relationships" id="256" r:id="Rbc6cf6109c9e4bf1"/>
    <p:sldId xmlns:r="http://schemas.openxmlformats.org/officeDocument/2006/relationships" id="257" r:id="R42772e6757634bab"/>
    <p:sldId xmlns:r="http://schemas.openxmlformats.org/officeDocument/2006/relationships" id="258" r:id="R4a226de25c6a408c"/>
    <p:sldId xmlns:r="http://schemas.openxmlformats.org/officeDocument/2006/relationships" id="259" r:id="R987183a0f4da4c9c"/>
    <p:sldId xmlns:r="http://schemas.openxmlformats.org/officeDocument/2006/relationships" id="260" r:id="R469660908cd54736"/>
    <p:sldId xmlns:r="http://schemas.openxmlformats.org/officeDocument/2006/relationships" id="261" r:id="R6fd6c5025801485d"/>
    <p:sldId xmlns:r="http://schemas.openxmlformats.org/officeDocument/2006/relationships" id="262" r:id="R1e352b9a0a2b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e5219386c436a" /><Relationship Type="http://schemas.openxmlformats.org/officeDocument/2006/relationships/slide" Target="/ppt/slides/slide1.xml" Id="Rbc6cf6109c9e4bf1" /><Relationship Type="http://schemas.openxmlformats.org/officeDocument/2006/relationships/slide" Target="/ppt/slides/slide2.xml" Id="R42772e6757634bab" /><Relationship Type="http://schemas.openxmlformats.org/officeDocument/2006/relationships/slide" Target="/ppt/slides/slide3.xml" Id="R4a226de25c6a408c" /><Relationship Type="http://schemas.openxmlformats.org/officeDocument/2006/relationships/slide" Target="/ppt/slides/slide4.xml" Id="R987183a0f4da4c9c" /><Relationship Type="http://schemas.openxmlformats.org/officeDocument/2006/relationships/slide" Target="/ppt/slides/slide5.xml" Id="R469660908cd54736" /><Relationship Type="http://schemas.openxmlformats.org/officeDocument/2006/relationships/slide" Target="/ppt/slides/slide6.xml" Id="R6fd6c5025801485d" /><Relationship Type="http://schemas.openxmlformats.org/officeDocument/2006/relationships/slide" Target="/ppt/slides/slide7.xml" Id="R1e352b9a0a2b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8ac6f2890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cb03918d34021" /><Relationship Type="http://schemas.openxmlformats.org/officeDocument/2006/relationships/theme" Target="/ppt/slideMasters/theme/theme1.xml" Id="Rdae5999996e24c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ecb03918d3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0c97580d46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2ac3cbd9c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07442a3a4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462b72568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ef0ad3582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cc3d900414a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689498b4d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JOTE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KJELL-TORODD FITJAR BREMSKAU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Sjoarreset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