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d4f03f7d1d4f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8e5016dedd4f4c"/>
  </p:sldMasterIdLst>
  <p:sldIdLst>
    <p:sldId xmlns:r="http://schemas.openxmlformats.org/officeDocument/2006/relationships" id="256" r:id="R01660bd4ae0849f4"/>
    <p:sldId xmlns:r="http://schemas.openxmlformats.org/officeDocument/2006/relationships" id="257" r:id="Rfea5f7352e804479"/>
    <p:sldId xmlns:r="http://schemas.openxmlformats.org/officeDocument/2006/relationships" id="258" r:id="R6a64a90983e149cf"/>
    <p:sldId xmlns:r="http://schemas.openxmlformats.org/officeDocument/2006/relationships" id="259" r:id="Rf5b457000bce4d8b"/>
    <p:sldId xmlns:r="http://schemas.openxmlformats.org/officeDocument/2006/relationships" id="260" r:id="Rc8bc72fe51644036"/>
    <p:sldId xmlns:r="http://schemas.openxmlformats.org/officeDocument/2006/relationships" id="261" r:id="R2548158f8b754eaf"/>
    <p:sldId xmlns:r="http://schemas.openxmlformats.org/officeDocument/2006/relationships" id="262" r:id="Re89ab5ce4d2449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8e5016dedd4f4c" /><Relationship Type="http://schemas.openxmlformats.org/officeDocument/2006/relationships/slide" Target="/ppt/slides/slide1.xml" Id="R01660bd4ae0849f4" /><Relationship Type="http://schemas.openxmlformats.org/officeDocument/2006/relationships/slide" Target="/ppt/slides/slide2.xml" Id="Rfea5f7352e804479" /><Relationship Type="http://schemas.openxmlformats.org/officeDocument/2006/relationships/slide" Target="/ppt/slides/slide3.xml" Id="R6a64a90983e149cf" /><Relationship Type="http://schemas.openxmlformats.org/officeDocument/2006/relationships/slide" Target="/ppt/slides/slide4.xml" Id="Rf5b457000bce4d8b" /><Relationship Type="http://schemas.openxmlformats.org/officeDocument/2006/relationships/slide" Target="/ppt/slides/slide5.xml" Id="Rc8bc72fe51644036" /><Relationship Type="http://schemas.openxmlformats.org/officeDocument/2006/relationships/slide" Target="/ppt/slides/slide6.xml" Id="R2548158f8b754eaf" /><Relationship Type="http://schemas.openxmlformats.org/officeDocument/2006/relationships/slide" Target="/ppt/slides/slide7.xml" Id="Re89ab5ce4d2449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9c6e4f142648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57207fdf0b4aa7" /><Relationship Type="http://schemas.openxmlformats.org/officeDocument/2006/relationships/theme" Target="/ppt/slideMasters/theme/theme1.xml" Id="R3d3ee88577f041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57207fdf0b4a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0699f66f6740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75f66f227347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20de8c296245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fa0f64133a42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ed744017724a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f581da334841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4e4573147647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C.BAKKE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C.BAKKE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C.BAKKE HOLDING AS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C.BAKKE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C.BAKKE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C.BAKKE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−6 206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547 752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556 752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C.BAKKE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CHRISTIAN BAKKE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C.BAKKE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Hans Christian Bakke, Jens Gjerløws vei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4841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925 198 404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C.BAKKE HOLDING AS</a:t>
            </a:r>
          </a:p>
        </p:txBody>
      </p:sp>
    </p:spTree>
  </p:cSld>
  <p:clrMapOvr>
    <a:masterClrMapping xmlns:a="http://schemas.openxmlformats.org/drawingml/2006/main"/>
  </p:clrMapOvr>
</p:sld>
</file>