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caeff69cbc48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a868f458da4e4c"/>
  </p:sldMasterIdLst>
  <p:sldIdLst>
    <p:sldId xmlns:r="http://schemas.openxmlformats.org/officeDocument/2006/relationships" id="256" r:id="R4a461c62d78c41ff"/>
    <p:sldId xmlns:r="http://schemas.openxmlformats.org/officeDocument/2006/relationships" id="257" r:id="Rb2b8718c8213476d"/>
    <p:sldId xmlns:r="http://schemas.openxmlformats.org/officeDocument/2006/relationships" id="258" r:id="R52cf46801c1b45d0"/>
    <p:sldId xmlns:r="http://schemas.openxmlformats.org/officeDocument/2006/relationships" id="259" r:id="R4bc405aa284a4a62"/>
    <p:sldId xmlns:r="http://schemas.openxmlformats.org/officeDocument/2006/relationships" id="260" r:id="Rdee388e2285a4605"/>
    <p:sldId xmlns:r="http://schemas.openxmlformats.org/officeDocument/2006/relationships" id="261" r:id="R4d8097fd60a740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a868f458da4e4c" /><Relationship Type="http://schemas.openxmlformats.org/officeDocument/2006/relationships/slide" Target="/ppt/slides/slide1.xml" Id="R4a461c62d78c41ff" /><Relationship Type="http://schemas.openxmlformats.org/officeDocument/2006/relationships/slide" Target="/ppt/slides/slide2.xml" Id="Rb2b8718c8213476d" /><Relationship Type="http://schemas.openxmlformats.org/officeDocument/2006/relationships/slide" Target="/ppt/slides/slide3.xml" Id="R52cf46801c1b45d0" /><Relationship Type="http://schemas.openxmlformats.org/officeDocument/2006/relationships/slide" Target="/ppt/slides/slide4.xml" Id="R4bc405aa284a4a62" /><Relationship Type="http://schemas.openxmlformats.org/officeDocument/2006/relationships/slide" Target="/ppt/slides/slide5.xml" Id="Rdee388e2285a4605" /><Relationship Type="http://schemas.openxmlformats.org/officeDocument/2006/relationships/slide" Target="/ppt/slides/slide6.xml" Id="R4d8097fd60a740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ac40b743046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a784153d040ed" /><Relationship Type="http://schemas.openxmlformats.org/officeDocument/2006/relationships/theme" Target="/ppt/slideMasters/theme/theme1.xml" Id="R1c8f8c88c5cc44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ea784153d040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05bb28fdd48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db6dee1ce48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b66928e3948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df4af15b147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817cca5f441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e884e860d49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SJØBERG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MARIUS SJØBERG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Roy Marius Sjøberg, Korvettveien 54E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925 194 026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SJØBERG HOLDING AS</a:t>
            </a:r>
          </a:p>
        </p:txBody>
      </p:sp>
    </p:spTree>
  </p:cSld>
  <p:clrMapOvr>
    <a:masterClrMapping xmlns:a="http://schemas.openxmlformats.org/drawingml/2006/main"/>
  </p:clrMapOvr>
</p:sld>
</file>