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1369befc0848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4baeed17974c8f"/>
  </p:sldMasterIdLst>
  <p:sldIdLst>
    <p:sldId xmlns:r="http://schemas.openxmlformats.org/officeDocument/2006/relationships" id="256" r:id="Rbe6e699c69f9425d"/>
    <p:sldId xmlns:r="http://schemas.openxmlformats.org/officeDocument/2006/relationships" id="257" r:id="R9b24160e8c61417a"/>
    <p:sldId xmlns:r="http://schemas.openxmlformats.org/officeDocument/2006/relationships" id="258" r:id="Rb68a40c5de5e4f46"/>
    <p:sldId xmlns:r="http://schemas.openxmlformats.org/officeDocument/2006/relationships" id="259" r:id="Rd2718ff7e2eb464f"/>
    <p:sldId xmlns:r="http://schemas.openxmlformats.org/officeDocument/2006/relationships" id="260" r:id="R532b47e3064a4d9c"/>
    <p:sldId xmlns:r="http://schemas.openxmlformats.org/officeDocument/2006/relationships" id="261" r:id="Rb6ac4702aa964056"/>
    <p:sldId xmlns:r="http://schemas.openxmlformats.org/officeDocument/2006/relationships" id="262" r:id="R6a5cfabd53a746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baeed17974c8f" /><Relationship Type="http://schemas.openxmlformats.org/officeDocument/2006/relationships/slide" Target="/ppt/slides/slide1.xml" Id="Rbe6e699c69f9425d" /><Relationship Type="http://schemas.openxmlformats.org/officeDocument/2006/relationships/slide" Target="/ppt/slides/slide2.xml" Id="R9b24160e8c61417a" /><Relationship Type="http://schemas.openxmlformats.org/officeDocument/2006/relationships/slide" Target="/ppt/slides/slide3.xml" Id="Rb68a40c5de5e4f46" /><Relationship Type="http://schemas.openxmlformats.org/officeDocument/2006/relationships/slide" Target="/ppt/slides/slide4.xml" Id="Rd2718ff7e2eb464f" /><Relationship Type="http://schemas.openxmlformats.org/officeDocument/2006/relationships/slide" Target="/ppt/slides/slide5.xml" Id="R532b47e3064a4d9c" /><Relationship Type="http://schemas.openxmlformats.org/officeDocument/2006/relationships/slide" Target="/ppt/slides/slide6.xml" Id="Rb6ac4702aa964056" /><Relationship Type="http://schemas.openxmlformats.org/officeDocument/2006/relationships/slide" Target="/ppt/slides/slide7.xml" Id="R6a5cfabd53a746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e2546ab17d46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e1efdd9474353" /><Relationship Type="http://schemas.openxmlformats.org/officeDocument/2006/relationships/theme" Target="/ppt/slideMasters/theme/theme1.xml" Id="R9d0d5f9cc9a541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0e1efdd94743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b769886b64b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da445219c45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3836c433b4d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0f3b9c54a4e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c5c26caa24d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91fedacb24c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35aa5fee24a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FRONT REAL ESTATE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REAL ESTATE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9 387 227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2 228 093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1 783 522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11 150 692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CARUCEL FRONT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HOLDING HARPUN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HOLDING VELO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HOLDING TORGERSON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925 193 798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REAL ESTATE AS</a:t>
            </a:r>
          </a:p>
        </p:txBody>
      </p:sp>
    </p:spTree>
  </p:cSld>
  <p:clrMapOvr>
    <a:masterClrMapping xmlns:a="http://schemas.openxmlformats.org/drawingml/2006/main"/>
  </p:clrMapOvr>
</p:sld>
</file>