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1f535849c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b50e657f14ab9"/>
  </p:sldMasterIdLst>
  <p:sldIdLst>
    <p:sldId xmlns:r="http://schemas.openxmlformats.org/officeDocument/2006/relationships" id="256" r:id="R9b6c062128314727"/>
    <p:sldId xmlns:r="http://schemas.openxmlformats.org/officeDocument/2006/relationships" id="257" r:id="R3c98ac3bc1ba41b1"/>
    <p:sldId xmlns:r="http://schemas.openxmlformats.org/officeDocument/2006/relationships" id="258" r:id="Rea3f96d4ff504cf6"/>
    <p:sldId xmlns:r="http://schemas.openxmlformats.org/officeDocument/2006/relationships" id="259" r:id="Rf82a9c1d0f484c2c"/>
    <p:sldId xmlns:r="http://schemas.openxmlformats.org/officeDocument/2006/relationships" id="260" r:id="Rb9849e8986e04d0b"/>
    <p:sldId xmlns:r="http://schemas.openxmlformats.org/officeDocument/2006/relationships" id="261" r:id="Rf15c491a84f84295"/>
    <p:sldId xmlns:r="http://schemas.openxmlformats.org/officeDocument/2006/relationships" id="262" r:id="R1270865bc3e9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b50e657f14ab9" /><Relationship Type="http://schemas.openxmlformats.org/officeDocument/2006/relationships/slide" Target="/ppt/slides/slide1.xml" Id="R9b6c062128314727" /><Relationship Type="http://schemas.openxmlformats.org/officeDocument/2006/relationships/slide" Target="/ppt/slides/slide2.xml" Id="R3c98ac3bc1ba41b1" /><Relationship Type="http://schemas.openxmlformats.org/officeDocument/2006/relationships/slide" Target="/ppt/slides/slide3.xml" Id="Rea3f96d4ff504cf6" /><Relationship Type="http://schemas.openxmlformats.org/officeDocument/2006/relationships/slide" Target="/ppt/slides/slide4.xml" Id="Rf82a9c1d0f484c2c" /><Relationship Type="http://schemas.openxmlformats.org/officeDocument/2006/relationships/slide" Target="/ppt/slides/slide5.xml" Id="Rb9849e8986e04d0b" /><Relationship Type="http://schemas.openxmlformats.org/officeDocument/2006/relationships/slide" Target="/ppt/slides/slide6.xml" Id="Rf15c491a84f84295" /><Relationship Type="http://schemas.openxmlformats.org/officeDocument/2006/relationships/slide" Target="/ppt/slides/slide7.xml" Id="R1270865bc3e9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7286b599c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668b06b5c4eb3" /><Relationship Type="http://schemas.openxmlformats.org/officeDocument/2006/relationships/theme" Target="/ppt/slideMasters/theme/theme1.xml" Id="R5e2f5788e50e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668b06b5c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418270e544b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54ddd5a7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cb64ff18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2fc7acf2b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2e193037f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4a9a44e1b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3f7523dae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UNDERVISNINGSMATERIELL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UNDERVISNINGSMATERIELL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INSPIRICA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Lilleåsgata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post@undervisningsmateriell.no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925 193 313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