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7ba517c04b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48ef9278f445f2"/>
  </p:sldMasterIdLst>
  <p:sldIdLst>
    <p:sldId xmlns:r="http://schemas.openxmlformats.org/officeDocument/2006/relationships" id="256" r:id="R171b0713d8ff4221"/>
    <p:sldId xmlns:r="http://schemas.openxmlformats.org/officeDocument/2006/relationships" id="257" r:id="Rc01dca0830204205"/>
    <p:sldId xmlns:r="http://schemas.openxmlformats.org/officeDocument/2006/relationships" id="258" r:id="R33305a5ddd71482b"/>
    <p:sldId xmlns:r="http://schemas.openxmlformats.org/officeDocument/2006/relationships" id="259" r:id="R9d9ecdf1441d47f9"/>
    <p:sldId xmlns:r="http://schemas.openxmlformats.org/officeDocument/2006/relationships" id="260" r:id="R9684e02959ef47dc"/>
    <p:sldId xmlns:r="http://schemas.openxmlformats.org/officeDocument/2006/relationships" id="261" r:id="R7401c9e8dbb7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48ef9278f445f2" /><Relationship Type="http://schemas.openxmlformats.org/officeDocument/2006/relationships/slide" Target="/ppt/slides/slide1.xml" Id="R171b0713d8ff4221" /><Relationship Type="http://schemas.openxmlformats.org/officeDocument/2006/relationships/slide" Target="/ppt/slides/slide2.xml" Id="Rc01dca0830204205" /><Relationship Type="http://schemas.openxmlformats.org/officeDocument/2006/relationships/slide" Target="/ppt/slides/slide3.xml" Id="R33305a5ddd71482b" /><Relationship Type="http://schemas.openxmlformats.org/officeDocument/2006/relationships/slide" Target="/ppt/slides/slide4.xml" Id="R9d9ecdf1441d47f9" /><Relationship Type="http://schemas.openxmlformats.org/officeDocument/2006/relationships/slide" Target="/ppt/slides/slide5.xml" Id="R9684e02959ef47dc" /><Relationship Type="http://schemas.openxmlformats.org/officeDocument/2006/relationships/slide" Target="/ppt/slides/slide6.xml" Id="R7401c9e8dbb7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bdd88bf4746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b5293ee474f07" /><Relationship Type="http://schemas.openxmlformats.org/officeDocument/2006/relationships/theme" Target="/ppt/slideMasters/theme/theme1.xml" Id="Ra6b4b12ba72545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3b5293ee47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141dd6c2d4a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320e7cba6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0208bb9f7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d0493ef3443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1db6528c142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c2f259d784a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HAUKELI HYTTER OG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 HYTTER OG HUS AS ble etablert [år] og holder til i Edland.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APELAND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 HYTTER OG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3895 Edland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925 186 937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HAUKELI HYTTER OG HUS AS</a:t>
            </a:r>
          </a:p>
        </p:txBody>
      </p:sp>
    </p:spTree>
  </p:cSld>
  <p:clrMapOvr>
    <a:masterClrMapping xmlns:a="http://schemas.openxmlformats.org/drawingml/2006/main"/>
  </p:clrMapOvr>
</p:sld>
</file>