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6b488144e47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9deb3236244b9a"/>
  </p:sldMasterIdLst>
  <p:sldIdLst>
    <p:sldId xmlns:r="http://schemas.openxmlformats.org/officeDocument/2006/relationships" id="256" r:id="R76be0f64e89542b4"/>
    <p:sldId xmlns:r="http://schemas.openxmlformats.org/officeDocument/2006/relationships" id="257" r:id="R59d2ec52b3f24327"/>
    <p:sldId xmlns:r="http://schemas.openxmlformats.org/officeDocument/2006/relationships" id="258" r:id="R5747a8f94bac4b27"/>
    <p:sldId xmlns:r="http://schemas.openxmlformats.org/officeDocument/2006/relationships" id="259" r:id="R765284c84fd148e7"/>
    <p:sldId xmlns:r="http://schemas.openxmlformats.org/officeDocument/2006/relationships" id="260" r:id="R5d2ad22f7e204727"/>
    <p:sldId xmlns:r="http://schemas.openxmlformats.org/officeDocument/2006/relationships" id="261" r:id="R875df7bcebdf4c84"/>
    <p:sldId xmlns:r="http://schemas.openxmlformats.org/officeDocument/2006/relationships" id="262" r:id="R6da8155f34fe43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deb3236244b9a" /><Relationship Type="http://schemas.openxmlformats.org/officeDocument/2006/relationships/slide" Target="/ppt/slides/slide1.xml" Id="R76be0f64e89542b4" /><Relationship Type="http://schemas.openxmlformats.org/officeDocument/2006/relationships/slide" Target="/ppt/slides/slide2.xml" Id="R59d2ec52b3f24327" /><Relationship Type="http://schemas.openxmlformats.org/officeDocument/2006/relationships/slide" Target="/ppt/slides/slide3.xml" Id="R5747a8f94bac4b27" /><Relationship Type="http://schemas.openxmlformats.org/officeDocument/2006/relationships/slide" Target="/ppt/slides/slide4.xml" Id="R765284c84fd148e7" /><Relationship Type="http://schemas.openxmlformats.org/officeDocument/2006/relationships/slide" Target="/ppt/slides/slide5.xml" Id="R5d2ad22f7e204727" /><Relationship Type="http://schemas.openxmlformats.org/officeDocument/2006/relationships/slide" Target="/ppt/slides/slide6.xml" Id="R875df7bcebdf4c84" /><Relationship Type="http://schemas.openxmlformats.org/officeDocument/2006/relationships/slide" Target="/ppt/slides/slide7.xml" Id="R6da8155f34fe43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d7c3310fcc4c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b3018710d4f3f" /><Relationship Type="http://schemas.openxmlformats.org/officeDocument/2006/relationships/theme" Target="/ppt/slideMasters/theme/theme1.xml" Id="Re56a3fccbb844a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3b3018710d4f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b3cfbf89247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76109cad44e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ac64de83e4e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871877be84c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8ea9cbf8247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beac8cc5d49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3699b60a344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324 033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18 211 732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19 685 193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FEIRING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925 182 664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FLYA AS</a:t>
            </a:r>
          </a:p>
        </p:txBody>
      </p:sp>
    </p:spTree>
  </p:cSld>
  <p:clrMapOvr>
    <a:masterClrMapping xmlns:a="http://schemas.openxmlformats.org/drawingml/2006/main"/>
  </p:clrMapOvr>
</p:sld>
</file>