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b89210494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5953827bf44cb"/>
  </p:sldMasterIdLst>
  <p:sldIdLst>
    <p:sldId xmlns:r="http://schemas.openxmlformats.org/officeDocument/2006/relationships" id="256" r:id="R51026718b3fe4ea1"/>
    <p:sldId xmlns:r="http://schemas.openxmlformats.org/officeDocument/2006/relationships" id="257" r:id="R3540e9c537d94623"/>
    <p:sldId xmlns:r="http://schemas.openxmlformats.org/officeDocument/2006/relationships" id="258" r:id="Raa0b5b1a10c044aa"/>
    <p:sldId xmlns:r="http://schemas.openxmlformats.org/officeDocument/2006/relationships" id="259" r:id="Rfc211a5bd8d94c80"/>
    <p:sldId xmlns:r="http://schemas.openxmlformats.org/officeDocument/2006/relationships" id="260" r:id="Rba766991c52047ed"/>
    <p:sldId xmlns:r="http://schemas.openxmlformats.org/officeDocument/2006/relationships" id="261" r:id="R1c675f5008ef40fb"/>
    <p:sldId xmlns:r="http://schemas.openxmlformats.org/officeDocument/2006/relationships" id="262" r:id="Reccf59da43e744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5953827bf44cb" /><Relationship Type="http://schemas.openxmlformats.org/officeDocument/2006/relationships/slide" Target="/ppt/slides/slide1.xml" Id="R51026718b3fe4ea1" /><Relationship Type="http://schemas.openxmlformats.org/officeDocument/2006/relationships/slide" Target="/ppt/slides/slide2.xml" Id="R3540e9c537d94623" /><Relationship Type="http://schemas.openxmlformats.org/officeDocument/2006/relationships/slide" Target="/ppt/slides/slide3.xml" Id="Raa0b5b1a10c044aa" /><Relationship Type="http://schemas.openxmlformats.org/officeDocument/2006/relationships/slide" Target="/ppt/slides/slide4.xml" Id="Rfc211a5bd8d94c80" /><Relationship Type="http://schemas.openxmlformats.org/officeDocument/2006/relationships/slide" Target="/ppt/slides/slide5.xml" Id="Rba766991c52047ed" /><Relationship Type="http://schemas.openxmlformats.org/officeDocument/2006/relationships/slide" Target="/ppt/slides/slide6.xml" Id="R1c675f5008ef40fb" /><Relationship Type="http://schemas.openxmlformats.org/officeDocument/2006/relationships/slide" Target="/ppt/slides/slide7.xml" Id="Reccf59da43e744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d618b1eee4d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f32a9aaa144c0" /><Relationship Type="http://schemas.openxmlformats.org/officeDocument/2006/relationships/theme" Target="/ppt/slideMasters/theme/theme1.xml" Id="R10d1bc6c26014c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3f32a9aaa144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a5636ea4c4d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3de6c5c4d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bd7f2021a4e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002218ed14d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e09014bc84a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f6549c86a42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821919eb94f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TURFLY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TURFLY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TURFLY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TURFLY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TURFLY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TURFLY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774 412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1 224 163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TURFLY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BREVIG GUNNAR LØCHØ  –  92,5 %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HÅØY SVEINUNG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KAALD KNUT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TURFLY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Sveinung Håøy, Guldalsgata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1467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925 182 591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TURFLY AS</a:t>
            </a:r>
          </a:p>
        </p:txBody>
      </p:sp>
    </p:spTree>
  </p:cSld>
  <p:clrMapOvr>
    <a:masterClrMapping xmlns:a="http://schemas.openxmlformats.org/drawingml/2006/main"/>
  </p:clrMapOvr>
</p:sld>
</file>