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cd29acfc3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b3ada3f9b4056"/>
  </p:sldMasterIdLst>
  <p:sldIdLst>
    <p:sldId xmlns:r="http://schemas.openxmlformats.org/officeDocument/2006/relationships" id="256" r:id="R6ef12dcd697b4e8d"/>
    <p:sldId xmlns:r="http://schemas.openxmlformats.org/officeDocument/2006/relationships" id="257" r:id="R550a7afa0e3348ed"/>
    <p:sldId xmlns:r="http://schemas.openxmlformats.org/officeDocument/2006/relationships" id="258" r:id="R353cbf1a50604fe8"/>
    <p:sldId xmlns:r="http://schemas.openxmlformats.org/officeDocument/2006/relationships" id="259" r:id="R9a9ec98a4b8d4b11"/>
    <p:sldId xmlns:r="http://schemas.openxmlformats.org/officeDocument/2006/relationships" id="260" r:id="Re4bbbc7a73cc47b5"/>
    <p:sldId xmlns:r="http://schemas.openxmlformats.org/officeDocument/2006/relationships" id="261" r:id="R0275193bb8544809"/>
    <p:sldId xmlns:r="http://schemas.openxmlformats.org/officeDocument/2006/relationships" id="262" r:id="Rff290a2e1575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b3ada3f9b4056" /><Relationship Type="http://schemas.openxmlformats.org/officeDocument/2006/relationships/slide" Target="/ppt/slides/slide1.xml" Id="R6ef12dcd697b4e8d" /><Relationship Type="http://schemas.openxmlformats.org/officeDocument/2006/relationships/slide" Target="/ppt/slides/slide2.xml" Id="R550a7afa0e3348ed" /><Relationship Type="http://schemas.openxmlformats.org/officeDocument/2006/relationships/slide" Target="/ppt/slides/slide3.xml" Id="R353cbf1a50604fe8" /><Relationship Type="http://schemas.openxmlformats.org/officeDocument/2006/relationships/slide" Target="/ppt/slides/slide4.xml" Id="R9a9ec98a4b8d4b11" /><Relationship Type="http://schemas.openxmlformats.org/officeDocument/2006/relationships/slide" Target="/ppt/slides/slide5.xml" Id="Re4bbbc7a73cc47b5" /><Relationship Type="http://schemas.openxmlformats.org/officeDocument/2006/relationships/slide" Target="/ppt/slides/slide6.xml" Id="R0275193bb8544809" /><Relationship Type="http://schemas.openxmlformats.org/officeDocument/2006/relationships/slide" Target="/ppt/slides/slide7.xml" Id="Rff290a2e1575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4f08e6959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d0c43792d44b4" /><Relationship Type="http://schemas.openxmlformats.org/officeDocument/2006/relationships/theme" Target="/ppt/slideMasters/theme/theme1.xml" Id="R1d893fd99224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d0c43792d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90668c0bd44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de16b2352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f2a792a6c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a89cd16dd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02a27cbb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9563e687a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c188aeb84b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HANESETH VVS SORTLAND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VVS SORTLAND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35 380 968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1 889 418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11 364 267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GRUPPEN AS  –  61,0 %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NICOLAY LARSEN AANSTAD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LØKKEN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SORTLAND AS</a:t>
            </a:r>
          </a:p>
        </p:txBody>
      </p:sp>
    </p:spTree>
  </p:cSld>
  <p:clrMapOvr>
    <a:masterClrMapping xmlns:a="http://schemas.openxmlformats.org/drawingml/2006/main"/>
  </p:clrMapOvr>
</p:sld>
</file>