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d4b50e8119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a7940178e14931"/>
  </p:sldMasterIdLst>
  <p:sldIdLst>
    <p:sldId xmlns:r="http://schemas.openxmlformats.org/officeDocument/2006/relationships" id="256" r:id="R097a1054451f4707"/>
    <p:sldId xmlns:r="http://schemas.openxmlformats.org/officeDocument/2006/relationships" id="257" r:id="Rd6bfb54acc5a4ee8"/>
    <p:sldId xmlns:r="http://schemas.openxmlformats.org/officeDocument/2006/relationships" id="258" r:id="Re0ce4bd0e35f40a9"/>
    <p:sldId xmlns:r="http://schemas.openxmlformats.org/officeDocument/2006/relationships" id="259" r:id="R57f322fcee0a4d6e"/>
    <p:sldId xmlns:r="http://schemas.openxmlformats.org/officeDocument/2006/relationships" id="260" r:id="Rd73fbf1da98640b4"/>
    <p:sldId xmlns:r="http://schemas.openxmlformats.org/officeDocument/2006/relationships" id="261" r:id="R006980db28e34570"/>
    <p:sldId xmlns:r="http://schemas.openxmlformats.org/officeDocument/2006/relationships" id="262" r:id="R9745987e3d4d4c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7940178e14931" /><Relationship Type="http://schemas.openxmlformats.org/officeDocument/2006/relationships/slide" Target="/ppt/slides/slide1.xml" Id="R097a1054451f4707" /><Relationship Type="http://schemas.openxmlformats.org/officeDocument/2006/relationships/slide" Target="/ppt/slides/slide2.xml" Id="Rd6bfb54acc5a4ee8" /><Relationship Type="http://schemas.openxmlformats.org/officeDocument/2006/relationships/slide" Target="/ppt/slides/slide3.xml" Id="Re0ce4bd0e35f40a9" /><Relationship Type="http://schemas.openxmlformats.org/officeDocument/2006/relationships/slide" Target="/ppt/slides/slide4.xml" Id="R57f322fcee0a4d6e" /><Relationship Type="http://schemas.openxmlformats.org/officeDocument/2006/relationships/slide" Target="/ppt/slides/slide5.xml" Id="Rd73fbf1da98640b4" /><Relationship Type="http://schemas.openxmlformats.org/officeDocument/2006/relationships/slide" Target="/ppt/slides/slide6.xml" Id="R006980db28e34570" /><Relationship Type="http://schemas.openxmlformats.org/officeDocument/2006/relationships/slide" Target="/ppt/slides/slide7.xml" Id="R9745987e3d4d4c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488d4f65048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3ccac4cd64f40" /><Relationship Type="http://schemas.openxmlformats.org/officeDocument/2006/relationships/theme" Target="/ppt/slideMasters/theme/theme1.xml" Id="Refb173a03ac048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3ccac4cd64f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209e0cf9441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6e962c8ef47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91953be8d46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0852a61554c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61df9e3c744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2100c3e4540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49a81f63146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MARBER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7 356 533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12 291 841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Bjørnenga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925 181 781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MARBER AS</a:t>
            </a:r>
          </a:p>
        </p:txBody>
      </p:sp>
    </p:spTree>
  </p:cSld>
  <p:clrMapOvr>
    <a:masterClrMapping xmlns:a="http://schemas.openxmlformats.org/drawingml/2006/main"/>
  </p:clrMapOvr>
</p:sld>
</file>