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384ce5e5d842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1908f942234aaf"/>
  </p:sldMasterIdLst>
  <p:sldIdLst>
    <p:sldId xmlns:r="http://schemas.openxmlformats.org/officeDocument/2006/relationships" id="256" r:id="R84478fec3c904f42"/>
    <p:sldId xmlns:r="http://schemas.openxmlformats.org/officeDocument/2006/relationships" id="257" r:id="R9906cdc9282d4910"/>
    <p:sldId xmlns:r="http://schemas.openxmlformats.org/officeDocument/2006/relationships" id="258" r:id="Raf3545266160402f"/>
    <p:sldId xmlns:r="http://schemas.openxmlformats.org/officeDocument/2006/relationships" id="259" r:id="Re71c2e13c4194975"/>
    <p:sldId xmlns:r="http://schemas.openxmlformats.org/officeDocument/2006/relationships" id="260" r:id="R78344a07eaa44829"/>
    <p:sldId xmlns:r="http://schemas.openxmlformats.org/officeDocument/2006/relationships" id="261" r:id="R2f278217c8e340c2"/>
    <p:sldId xmlns:r="http://schemas.openxmlformats.org/officeDocument/2006/relationships" id="262" r:id="R850778c3fe1c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908f942234aaf" /><Relationship Type="http://schemas.openxmlformats.org/officeDocument/2006/relationships/slide" Target="/ppt/slides/slide1.xml" Id="R84478fec3c904f42" /><Relationship Type="http://schemas.openxmlformats.org/officeDocument/2006/relationships/slide" Target="/ppt/slides/slide2.xml" Id="R9906cdc9282d4910" /><Relationship Type="http://schemas.openxmlformats.org/officeDocument/2006/relationships/slide" Target="/ppt/slides/slide3.xml" Id="Raf3545266160402f" /><Relationship Type="http://schemas.openxmlformats.org/officeDocument/2006/relationships/slide" Target="/ppt/slides/slide4.xml" Id="Re71c2e13c4194975" /><Relationship Type="http://schemas.openxmlformats.org/officeDocument/2006/relationships/slide" Target="/ppt/slides/slide5.xml" Id="R78344a07eaa44829" /><Relationship Type="http://schemas.openxmlformats.org/officeDocument/2006/relationships/slide" Target="/ppt/slides/slide6.xml" Id="R2f278217c8e340c2" /><Relationship Type="http://schemas.openxmlformats.org/officeDocument/2006/relationships/slide" Target="/ppt/slides/slide7.xml" Id="R850778c3fe1c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ca314524a40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5f25f66eb4893" /><Relationship Type="http://schemas.openxmlformats.org/officeDocument/2006/relationships/theme" Target="/ppt/slideMasters/theme/theme1.xml" Id="Rd02d71fe0bfa4b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15f25f66eb48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e1589514f40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e1dba855645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f7e501a8246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d91ad63f849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97b5d64cc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61c4bb2c945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68500eef54a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KÅL INVEST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−1 125 932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−203 782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5 065 480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THOKAMA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VIKER DRIFT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INVEST AS</a:t>
            </a:r>
          </a:p>
        </p:txBody>
      </p:sp>
    </p:spTree>
  </p:cSld>
  <p:clrMapOvr>
    <a:masterClrMapping xmlns:a="http://schemas.openxmlformats.org/drawingml/2006/main"/>
  </p:clrMapOvr>
</p:sld>
</file>