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c78b8739944d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34c7aa066048e5"/>
  </p:sldMasterIdLst>
  <p:sldIdLst>
    <p:sldId xmlns:r="http://schemas.openxmlformats.org/officeDocument/2006/relationships" id="256" r:id="R0da6d9f1ead74e36"/>
    <p:sldId xmlns:r="http://schemas.openxmlformats.org/officeDocument/2006/relationships" id="257" r:id="R4c1fadf4d0324590"/>
    <p:sldId xmlns:r="http://schemas.openxmlformats.org/officeDocument/2006/relationships" id="258" r:id="R5b968b7287c04e62"/>
    <p:sldId xmlns:r="http://schemas.openxmlformats.org/officeDocument/2006/relationships" id="259" r:id="R47a18a6aa2104e27"/>
    <p:sldId xmlns:r="http://schemas.openxmlformats.org/officeDocument/2006/relationships" id="260" r:id="Rdcf69f878733469f"/>
    <p:sldId xmlns:r="http://schemas.openxmlformats.org/officeDocument/2006/relationships" id="261" r:id="Rc937160b797544a6"/>
    <p:sldId xmlns:r="http://schemas.openxmlformats.org/officeDocument/2006/relationships" id="262" r:id="Rc6dcaa13cda947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34c7aa066048e5" /><Relationship Type="http://schemas.openxmlformats.org/officeDocument/2006/relationships/slide" Target="/ppt/slides/slide1.xml" Id="R0da6d9f1ead74e36" /><Relationship Type="http://schemas.openxmlformats.org/officeDocument/2006/relationships/slide" Target="/ppt/slides/slide2.xml" Id="R4c1fadf4d0324590" /><Relationship Type="http://schemas.openxmlformats.org/officeDocument/2006/relationships/slide" Target="/ppt/slides/slide3.xml" Id="R5b968b7287c04e62" /><Relationship Type="http://schemas.openxmlformats.org/officeDocument/2006/relationships/slide" Target="/ppt/slides/slide4.xml" Id="R47a18a6aa2104e27" /><Relationship Type="http://schemas.openxmlformats.org/officeDocument/2006/relationships/slide" Target="/ppt/slides/slide5.xml" Id="Rdcf69f878733469f" /><Relationship Type="http://schemas.openxmlformats.org/officeDocument/2006/relationships/slide" Target="/ppt/slides/slide6.xml" Id="Rc937160b797544a6" /><Relationship Type="http://schemas.openxmlformats.org/officeDocument/2006/relationships/slide" Target="/ppt/slides/slide7.xml" Id="Rc6dcaa13cda947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2044c1e0a54e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70be71d2048d3" /><Relationship Type="http://schemas.openxmlformats.org/officeDocument/2006/relationships/theme" Target="/ppt/slideMasters/theme/theme1.xml" Id="Ra06472addfbb48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370be71d2048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914b8f5764d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31a574d7c47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2e2653ded49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f99b57a8549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2dff194174b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58689d10648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78c72606249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BREIVIKA REGNSKAP OG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BREIVIKA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BREIVIKA REGNSKAP OG RÅDGIVNING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BREIVIKA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BREIVIKA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BREIVIKA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1 453 208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89 634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332 392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620 708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BREIVIKA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JANNE GRETE FJØRTOFT SOMMERVOLD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BREIVIKA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Lerstadvegen 508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925 181 439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BREIVIKA REGNSKAP OG RÅDGIVNING AS</a:t>
            </a:r>
          </a:p>
        </p:txBody>
      </p:sp>
    </p:spTree>
  </p:cSld>
  <p:clrMapOvr>
    <a:masterClrMapping xmlns:a="http://schemas.openxmlformats.org/drawingml/2006/main"/>
  </p:clrMapOvr>
</p:sld>
</file>