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2e6857a4fb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97572e60824274"/>
  </p:sldMasterIdLst>
  <p:sldIdLst>
    <p:sldId xmlns:r="http://schemas.openxmlformats.org/officeDocument/2006/relationships" id="256" r:id="Reba893e39e8249ee"/>
    <p:sldId xmlns:r="http://schemas.openxmlformats.org/officeDocument/2006/relationships" id="257" r:id="Raa9c61e6bd1540ba"/>
    <p:sldId xmlns:r="http://schemas.openxmlformats.org/officeDocument/2006/relationships" id="258" r:id="R2a9cde93258f4dca"/>
    <p:sldId xmlns:r="http://schemas.openxmlformats.org/officeDocument/2006/relationships" id="259" r:id="Rd4a4e220e0cf4b31"/>
    <p:sldId xmlns:r="http://schemas.openxmlformats.org/officeDocument/2006/relationships" id="260" r:id="Rb1c1aff4b43b4fed"/>
    <p:sldId xmlns:r="http://schemas.openxmlformats.org/officeDocument/2006/relationships" id="261" r:id="R3ca6d016b148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7572e60824274" /><Relationship Type="http://schemas.openxmlformats.org/officeDocument/2006/relationships/slide" Target="/ppt/slides/slide1.xml" Id="Reba893e39e8249ee" /><Relationship Type="http://schemas.openxmlformats.org/officeDocument/2006/relationships/slide" Target="/ppt/slides/slide2.xml" Id="Raa9c61e6bd1540ba" /><Relationship Type="http://schemas.openxmlformats.org/officeDocument/2006/relationships/slide" Target="/ppt/slides/slide3.xml" Id="R2a9cde93258f4dca" /><Relationship Type="http://schemas.openxmlformats.org/officeDocument/2006/relationships/slide" Target="/ppt/slides/slide4.xml" Id="Rd4a4e220e0cf4b31" /><Relationship Type="http://schemas.openxmlformats.org/officeDocument/2006/relationships/slide" Target="/ppt/slides/slide5.xml" Id="Rb1c1aff4b43b4fed" /><Relationship Type="http://schemas.openxmlformats.org/officeDocument/2006/relationships/slide" Target="/ppt/slides/slide6.xml" Id="R3ca6d016b148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16f47363e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5ce72cef94033" /><Relationship Type="http://schemas.openxmlformats.org/officeDocument/2006/relationships/theme" Target="/ppt/slideMasters/theme/theme1.xml" Id="R5e682af9d992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c5ce72cef9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033cedf9e47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10d3c094a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c0ddf2854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b54b4d7a6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0b05e0c384b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ac79da7f94d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TREBO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BRÆKKE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925 180 947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TREBO HOLDING AS</a:t>
            </a:r>
          </a:p>
        </p:txBody>
      </p:sp>
    </p:spTree>
  </p:cSld>
  <p:clrMapOvr>
    <a:masterClrMapping xmlns:a="http://schemas.openxmlformats.org/drawingml/2006/main"/>
  </p:clrMapOvr>
</p:sld>
</file>