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37cf3d3a084e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34b3dc6d5b4633"/>
  </p:sldMasterIdLst>
  <p:sldIdLst>
    <p:sldId xmlns:r="http://schemas.openxmlformats.org/officeDocument/2006/relationships" id="256" r:id="Rc3d40fba95a5480b"/>
    <p:sldId xmlns:r="http://schemas.openxmlformats.org/officeDocument/2006/relationships" id="257" r:id="Rba0b8ba503884211"/>
    <p:sldId xmlns:r="http://schemas.openxmlformats.org/officeDocument/2006/relationships" id="258" r:id="R71c711d1f4064a94"/>
    <p:sldId xmlns:r="http://schemas.openxmlformats.org/officeDocument/2006/relationships" id="259" r:id="R4397705907734314"/>
    <p:sldId xmlns:r="http://schemas.openxmlformats.org/officeDocument/2006/relationships" id="260" r:id="R9ece06ccd445495f"/>
    <p:sldId xmlns:r="http://schemas.openxmlformats.org/officeDocument/2006/relationships" id="261" r:id="R71169f23e3804f76"/>
    <p:sldId xmlns:r="http://schemas.openxmlformats.org/officeDocument/2006/relationships" id="262" r:id="Re6cdc31a619548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4b3dc6d5b4633" /><Relationship Type="http://schemas.openxmlformats.org/officeDocument/2006/relationships/slide" Target="/ppt/slides/slide1.xml" Id="Rc3d40fba95a5480b" /><Relationship Type="http://schemas.openxmlformats.org/officeDocument/2006/relationships/slide" Target="/ppt/slides/slide2.xml" Id="Rba0b8ba503884211" /><Relationship Type="http://schemas.openxmlformats.org/officeDocument/2006/relationships/slide" Target="/ppt/slides/slide3.xml" Id="R71c711d1f4064a94" /><Relationship Type="http://schemas.openxmlformats.org/officeDocument/2006/relationships/slide" Target="/ppt/slides/slide4.xml" Id="R4397705907734314" /><Relationship Type="http://schemas.openxmlformats.org/officeDocument/2006/relationships/slide" Target="/ppt/slides/slide5.xml" Id="R9ece06ccd445495f" /><Relationship Type="http://schemas.openxmlformats.org/officeDocument/2006/relationships/slide" Target="/ppt/slides/slide6.xml" Id="R71169f23e3804f76" /><Relationship Type="http://schemas.openxmlformats.org/officeDocument/2006/relationships/slide" Target="/ppt/slides/slide7.xml" Id="Re6cdc31a619548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60fb3fea24a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9ebe778ef4b1f" /><Relationship Type="http://schemas.openxmlformats.org/officeDocument/2006/relationships/theme" Target="/ppt/slideMasters/theme/theme1.xml" Id="Rf6e38594bd764a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e9ebe778ef4b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657380ac242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05d5df39345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a99291e834c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5e60257254e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cc94f14ee4c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77b78990a45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db7910c4741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 AS ble etablert [år] og holder til i Avaldsnes.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449 060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396 019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1 841 930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1 993 138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OLE LANDE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Visnesvegen 201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925 179 418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 AS</a:t>
            </a:r>
          </a:p>
        </p:txBody>
      </p:sp>
    </p:spTree>
  </p:cSld>
  <p:clrMapOvr>
    <a:masterClrMapping xmlns:a="http://schemas.openxmlformats.org/drawingml/2006/main"/>
  </p:clrMapOvr>
</p:sld>
</file>