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ba00910d46a434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4c49eb440164c8a"/>
  </p:sldMasterIdLst>
  <p:sldIdLst>
    <p:sldId xmlns:r="http://schemas.openxmlformats.org/officeDocument/2006/relationships" id="256" r:id="Ra4e4b1981e024198"/>
    <p:sldId xmlns:r="http://schemas.openxmlformats.org/officeDocument/2006/relationships" id="257" r:id="Re9d248ef2b004e12"/>
    <p:sldId xmlns:r="http://schemas.openxmlformats.org/officeDocument/2006/relationships" id="258" r:id="R1171333de48f42a1"/>
    <p:sldId xmlns:r="http://schemas.openxmlformats.org/officeDocument/2006/relationships" id="259" r:id="R45be6bddfeca4356"/>
    <p:sldId xmlns:r="http://schemas.openxmlformats.org/officeDocument/2006/relationships" id="260" r:id="Ra01a168bdcc94ad6"/>
    <p:sldId xmlns:r="http://schemas.openxmlformats.org/officeDocument/2006/relationships" id="261" r:id="R68455244e3f24ae0"/>
    <p:sldId xmlns:r="http://schemas.openxmlformats.org/officeDocument/2006/relationships" id="262" r:id="R3d2c44a37b1145f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4c49eb440164c8a" /><Relationship Type="http://schemas.openxmlformats.org/officeDocument/2006/relationships/slide" Target="/ppt/slides/slide1.xml" Id="Ra4e4b1981e024198" /><Relationship Type="http://schemas.openxmlformats.org/officeDocument/2006/relationships/slide" Target="/ppt/slides/slide2.xml" Id="Re9d248ef2b004e12" /><Relationship Type="http://schemas.openxmlformats.org/officeDocument/2006/relationships/slide" Target="/ppt/slides/slide3.xml" Id="R1171333de48f42a1" /><Relationship Type="http://schemas.openxmlformats.org/officeDocument/2006/relationships/slide" Target="/ppt/slides/slide4.xml" Id="R45be6bddfeca4356" /><Relationship Type="http://schemas.openxmlformats.org/officeDocument/2006/relationships/slide" Target="/ppt/slides/slide5.xml" Id="Ra01a168bdcc94ad6" /><Relationship Type="http://schemas.openxmlformats.org/officeDocument/2006/relationships/slide" Target="/ppt/slides/slide6.xml" Id="R68455244e3f24ae0" /><Relationship Type="http://schemas.openxmlformats.org/officeDocument/2006/relationships/slide" Target="/ppt/slides/slide7.xml" Id="R3d2c44a37b1145f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7805147135e43f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05632979b249bb" /><Relationship Type="http://schemas.openxmlformats.org/officeDocument/2006/relationships/theme" Target="/ppt/slideMasters/theme/theme1.xml" Id="R58b9396c7509463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e05632979b249b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8d456b81094a3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cd7de032da4f7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eb0f9332524ed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1388d533a042f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da8227570847f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9b15519aab4ce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3517d9c3fe433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BRUNLANES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BRUNLANES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BRUNLANES REGNSKAP AS ble etablert [år] og holder til i Larvik.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BRUNLANES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BRUNLANES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BRUNLANES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4 686 309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−19 781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−79 004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−42 038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1 492 635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BRUNLANES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AKSEL KNUTSEN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BRUNLANES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Nansetgata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3256 Larvik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925 178 276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BRUNLANES REGNSKAP AS</a:t>
            </a:r>
          </a:p>
        </p:txBody>
      </p:sp>
    </p:spTree>
  </p:cSld>
  <p:clrMapOvr>
    <a:masterClrMapping xmlns:a="http://schemas.openxmlformats.org/drawingml/2006/main"/>
  </p:clrMapOvr>
</p:sld>
</file>