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78840e4d0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e4f50165842b3"/>
  </p:sldMasterIdLst>
  <p:sldIdLst>
    <p:sldId xmlns:r="http://schemas.openxmlformats.org/officeDocument/2006/relationships" id="256" r:id="Rc6dc5476f8794fac"/>
    <p:sldId xmlns:r="http://schemas.openxmlformats.org/officeDocument/2006/relationships" id="257" r:id="Rfa0eb705fbc0482c"/>
    <p:sldId xmlns:r="http://schemas.openxmlformats.org/officeDocument/2006/relationships" id="258" r:id="R783c4bb04d7f4cb9"/>
    <p:sldId xmlns:r="http://schemas.openxmlformats.org/officeDocument/2006/relationships" id="259" r:id="Re61f3ff0d6ec4802"/>
    <p:sldId xmlns:r="http://schemas.openxmlformats.org/officeDocument/2006/relationships" id="260" r:id="R8d891f1c824d47e8"/>
    <p:sldId xmlns:r="http://schemas.openxmlformats.org/officeDocument/2006/relationships" id="261" r:id="R5405a7c393b4454e"/>
    <p:sldId xmlns:r="http://schemas.openxmlformats.org/officeDocument/2006/relationships" id="262" r:id="R66296572f8cf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e4f50165842b3" /><Relationship Type="http://schemas.openxmlformats.org/officeDocument/2006/relationships/slide" Target="/ppt/slides/slide1.xml" Id="Rc6dc5476f8794fac" /><Relationship Type="http://schemas.openxmlformats.org/officeDocument/2006/relationships/slide" Target="/ppt/slides/slide2.xml" Id="Rfa0eb705fbc0482c" /><Relationship Type="http://schemas.openxmlformats.org/officeDocument/2006/relationships/slide" Target="/ppt/slides/slide3.xml" Id="R783c4bb04d7f4cb9" /><Relationship Type="http://schemas.openxmlformats.org/officeDocument/2006/relationships/slide" Target="/ppt/slides/slide4.xml" Id="Re61f3ff0d6ec4802" /><Relationship Type="http://schemas.openxmlformats.org/officeDocument/2006/relationships/slide" Target="/ppt/slides/slide5.xml" Id="R8d891f1c824d47e8" /><Relationship Type="http://schemas.openxmlformats.org/officeDocument/2006/relationships/slide" Target="/ppt/slides/slide6.xml" Id="R5405a7c393b4454e" /><Relationship Type="http://schemas.openxmlformats.org/officeDocument/2006/relationships/slide" Target="/ppt/slides/slide7.xml" Id="R66296572f8cf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7d10c6ef6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3ace42b914929" /><Relationship Type="http://schemas.openxmlformats.org/officeDocument/2006/relationships/theme" Target="/ppt/slideMasters/theme/theme1.xml" Id="Rb0bdf50bd0a4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3ace42b9149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67d6ae564d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72e493b79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7d653e079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57579de3342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e4193244647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ee4ca46eb42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386c721de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 FINANS AS ble etablert [år] og holder til i Figgjo.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12 369 172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317 384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4 570 257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FRANK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Frank Robert Jacobsen, Kvednaholen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4332 Figgjo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FINANS AS</a:t>
            </a:r>
          </a:p>
        </p:txBody>
      </p:sp>
    </p:spTree>
  </p:cSld>
  <p:clrMapOvr>
    <a:masterClrMapping xmlns:a="http://schemas.openxmlformats.org/drawingml/2006/main"/>
  </p:clrMapOvr>
</p:sld>
</file>