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9a074d09a940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d4a4d98ba049db"/>
  </p:sldMasterIdLst>
  <p:sldIdLst>
    <p:sldId xmlns:r="http://schemas.openxmlformats.org/officeDocument/2006/relationships" id="256" r:id="R680ecbbd4a594c66"/>
    <p:sldId xmlns:r="http://schemas.openxmlformats.org/officeDocument/2006/relationships" id="257" r:id="Rd1a02373885142d5"/>
    <p:sldId xmlns:r="http://schemas.openxmlformats.org/officeDocument/2006/relationships" id="258" r:id="Rc030753622054360"/>
    <p:sldId xmlns:r="http://schemas.openxmlformats.org/officeDocument/2006/relationships" id="259" r:id="Ra3410d6ab8b743ba"/>
    <p:sldId xmlns:r="http://schemas.openxmlformats.org/officeDocument/2006/relationships" id="260" r:id="R6d8ffe590f5640fc"/>
    <p:sldId xmlns:r="http://schemas.openxmlformats.org/officeDocument/2006/relationships" id="261" r:id="R6a596cffbf55477d"/>
    <p:sldId xmlns:r="http://schemas.openxmlformats.org/officeDocument/2006/relationships" id="262" r:id="Rd085672081b04d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d4a4d98ba049db" /><Relationship Type="http://schemas.openxmlformats.org/officeDocument/2006/relationships/slide" Target="/ppt/slides/slide1.xml" Id="R680ecbbd4a594c66" /><Relationship Type="http://schemas.openxmlformats.org/officeDocument/2006/relationships/slide" Target="/ppt/slides/slide2.xml" Id="Rd1a02373885142d5" /><Relationship Type="http://schemas.openxmlformats.org/officeDocument/2006/relationships/slide" Target="/ppt/slides/slide3.xml" Id="Rc030753622054360" /><Relationship Type="http://schemas.openxmlformats.org/officeDocument/2006/relationships/slide" Target="/ppt/slides/slide4.xml" Id="Ra3410d6ab8b743ba" /><Relationship Type="http://schemas.openxmlformats.org/officeDocument/2006/relationships/slide" Target="/ppt/slides/slide5.xml" Id="R6d8ffe590f5640fc" /><Relationship Type="http://schemas.openxmlformats.org/officeDocument/2006/relationships/slide" Target="/ppt/slides/slide6.xml" Id="R6a596cffbf55477d" /><Relationship Type="http://schemas.openxmlformats.org/officeDocument/2006/relationships/slide" Target="/ppt/slides/slide7.xml" Id="Rd085672081b04d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12bc8a29fd46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5a6c4da594ffa" /><Relationship Type="http://schemas.openxmlformats.org/officeDocument/2006/relationships/theme" Target="/ppt/slideMasters/theme/theme1.xml" Id="R26cb7743d39b4b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25a6c4da594f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9aee59a7343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19a9c5e4842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d58bba56848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f971554ca40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8be8c039847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343a226fb42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e9f1cbafe46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DITT DIGITALE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DITT DIGITALE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DITT DIGITALE REGNSKAPSKONTOR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DITT DIGITALE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DITT DIGITALE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DITT DIGITALE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5 388 375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1 386 959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DITT DIGITALE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DDR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DITT DIGITALE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Progressum Gruppen AS, Schweigaards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925 174 149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DITT DIGITALE REGNSKAPSKONTOR AS</a:t>
            </a:r>
          </a:p>
        </p:txBody>
      </p:sp>
    </p:spTree>
  </p:cSld>
  <p:clrMapOvr>
    <a:masterClrMapping xmlns:a="http://schemas.openxmlformats.org/drawingml/2006/main"/>
  </p:clrMapOvr>
</p:sld>
</file>