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c9d3b7135249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ebaee9660446e0"/>
  </p:sldMasterIdLst>
  <p:sldIdLst>
    <p:sldId xmlns:r="http://schemas.openxmlformats.org/officeDocument/2006/relationships" id="256" r:id="Ra7fb01b933844cd2"/>
    <p:sldId xmlns:r="http://schemas.openxmlformats.org/officeDocument/2006/relationships" id="257" r:id="R0e8dbd49ac17433f"/>
    <p:sldId xmlns:r="http://schemas.openxmlformats.org/officeDocument/2006/relationships" id="258" r:id="R49861b465d914c87"/>
    <p:sldId xmlns:r="http://schemas.openxmlformats.org/officeDocument/2006/relationships" id="259" r:id="R0893587add1840e2"/>
    <p:sldId xmlns:r="http://schemas.openxmlformats.org/officeDocument/2006/relationships" id="260" r:id="R04ecb908761d4758"/>
    <p:sldId xmlns:r="http://schemas.openxmlformats.org/officeDocument/2006/relationships" id="261" r:id="Reb6cf1704f114bf5"/>
    <p:sldId xmlns:r="http://schemas.openxmlformats.org/officeDocument/2006/relationships" id="262" r:id="R963447ea06874a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ebaee9660446e0" /><Relationship Type="http://schemas.openxmlformats.org/officeDocument/2006/relationships/slide" Target="/ppt/slides/slide1.xml" Id="Ra7fb01b933844cd2" /><Relationship Type="http://schemas.openxmlformats.org/officeDocument/2006/relationships/slide" Target="/ppt/slides/slide2.xml" Id="R0e8dbd49ac17433f" /><Relationship Type="http://schemas.openxmlformats.org/officeDocument/2006/relationships/slide" Target="/ppt/slides/slide3.xml" Id="R49861b465d914c87" /><Relationship Type="http://schemas.openxmlformats.org/officeDocument/2006/relationships/slide" Target="/ppt/slides/slide4.xml" Id="R0893587add1840e2" /><Relationship Type="http://schemas.openxmlformats.org/officeDocument/2006/relationships/slide" Target="/ppt/slides/slide5.xml" Id="R04ecb908761d4758" /><Relationship Type="http://schemas.openxmlformats.org/officeDocument/2006/relationships/slide" Target="/ppt/slides/slide6.xml" Id="Reb6cf1704f114bf5" /><Relationship Type="http://schemas.openxmlformats.org/officeDocument/2006/relationships/slide" Target="/ppt/slides/slide7.xml" Id="R963447ea06874a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6c43bc5d9b44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cc4db52a54ff1" /><Relationship Type="http://schemas.openxmlformats.org/officeDocument/2006/relationships/theme" Target="/ppt/slideMasters/theme/theme1.xml" Id="Rb367945229984e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1cc4db52a54f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f397a60dc48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2baa75e4642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8760fbe7a4d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a25d6ee6046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b9438f9584c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63367d79049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ec8705abf49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LIUM EIENDOM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4 916 430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2 701 620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2 131 394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36 905 891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40 871 442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ORDOVICIUM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925 171 808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LIUM EIENDOM AS</a:t>
            </a:r>
          </a:p>
        </p:txBody>
      </p:sp>
    </p:spTree>
  </p:cSld>
  <p:clrMapOvr>
    <a:masterClrMapping xmlns:a="http://schemas.openxmlformats.org/drawingml/2006/main"/>
  </p:clrMapOvr>
</p:sld>
</file>