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ed83151b7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a53cbd626e4c72"/>
  </p:sldMasterIdLst>
  <p:sldIdLst>
    <p:sldId xmlns:r="http://schemas.openxmlformats.org/officeDocument/2006/relationships" id="256" r:id="R32f0f2a7b5354dec"/>
    <p:sldId xmlns:r="http://schemas.openxmlformats.org/officeDocument/2006/relationships" id="257" r:id="R13abebde3e274ee3"/>
    <p:sldId xmlns:r="http://schemas.openxmlformats.org/officeDocument/2006/relationships" id="258" r:id="Re0fe1edb118a4315"/>
    <p:sldId xmlns:r="http://schemas.openxmlformats.org/officeDocument/2006/relationships" id="259" r:id="Rb38f3486b6c64354"/>
    <p:sldId xmlns:r="http://schemas.openxmlformats.org/officeDocument/2006/relationships" id="260" r:id="Rf9ca932097a3450b"/>
    <p:sldId xmlns:r="http://schemas.openxmlformats.org/officeDocument/2006/relationships" id="261" r:id="R29d7189e02e44b43"/>
    <p:sldId xmlns:r="http://schemas.openxmlformats.org/officeDocument/2006/relationships" id="262" r:id="R0640b75be96748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53cbd626e4c72" /><Relationship Type="http://schemas.openxmlformats.org/officeDocument/2006/relationships/slide" Target="/ppt/slides/slide1.xml" Id="R32f0f2a7b5354dec" /><Relationship Type="http://schemas.openxmlformats.org/officeDocument/2006/relationships/slide" Target="/ppt/slides/slide2.xml" Id="R13abebde3e274ee3" /><Relationship Type="http://schemas.openxmlformats.org/officeDocument/2006/relationships/slide" Target="/ppt/slides/slide3.xml" Id="Re0fe1edb118a4315" /><Relationship Type="http://schemas.openxmlformats.org/officeDocument/2006/relationships/slide" Target="/ppt/slides/slide4.xml" Id="Rb38f3486b6c64354" /><Relationship Type="http://schemas.openxmlformats.org/officeDocument/2006/relationships/slide" Target="/ppt/slides/slide5.xml" Id="Rf9ca932097a3450b" /><Relationship Type="http://schemas.openxmlformats.org/officeDocument/2006/relationships/slide" Target="/ppt/slides/slide6.xml" Id="R29d7189e02e44b43" /><Relationship Type="http://schemas.openxmlformats.org/officeDocument/2006/relationships/slide" Target="/ppt/slides/slide7.xml" Id="R0640b75be96748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1c849570f40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18471165e46c1" /><Relationship Type="http://schemas.openxmlformats.org/officeDocument/2006/relationships/theme" Target="/ppt/slideMasters/theme/theme1.xml" Id="R0cf3ce363d4a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018471165e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c04de8dd549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b1ff1a942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a7f2d322e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c72e690d847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0ad32d94f4d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f1390528a4b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24d8059d04c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ERVIK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MASKIN AS ble etablert [år] og holder til i Øvre 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5 713 919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3 028 235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2 870 289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6 060 866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LOKØY EIRIN SJURSEN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5106 Øvre 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ervikmaskin@gmail.com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925 171 107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ERVIK MASKIN AS</a:t>
            </a:r>
          </a:p>
        </p:txBody>
      </p:sp>
    </p:spTree>
  </p:cSld>
  <p:clrMapOvr>
    <a:masterClrMapping xmlns:a="http://schemas.openxmlformats.org/drawingml/2006/main"/>
  </p:clrMapOvr>
</p:sld>
</file>