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bbf12306524f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2f04b6ddc04a0c"/>
  </p:sldMasterIdLst>
  <p:sldIdLst>
    <p:sldId xmlns:r="http://schemas.openxmlformats.org/officeDocument/2006/relationships" id="256" r:id="R287d307868a44a70"/>
    <p:sldId xmlns:r="http://schemas.openxmlformats.org/officeDocument/2006/relationships" id="257" r:id="R17238ca68cef4ac6"/>
    <p:sldId xmlns:r="http://schemas.openxmlformats.org/officeDocument/2006/relationships" id="258" r:id="Recbc002bd5304087"/>
    <p:sldId xmlns:r="http://schemas.openxmlformats.org/officeDocument/2006/relationships" id="259" r:id="Rc3fb32676dd149d8"/>
    <p:sldId xmlns:r="http://schemas.openxmlformats.org/officeDocument/2006/relationships" id="260" r:id="R1e2bb0030c544efb"/>
    <p:sldId xmlns:r="http://schemas.openxmlformats.org/officeDocument/2006/relationships" id="261" r:id="Ra2e635ea54784a80"/>
    <p:sldId xmlns:r="http://schemas.openxmlformats.org/officeDocument/2006/relationships" id="262" r:id="Rda71f459b31745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f04b6ddc04a0c" /><Relationship Type="http://schemas.openxmlformats.org/officeDocument/2006/relationships/slide" Target="/ppt/slides/slide1.xml" Id="R287d307868a44a70" /><Relationship Type="http://schemas.openxmlformats.org/officeDocument/2006/relationships/slide" Target="/ppt/slides/slide2.xml" Id="R17238ca68cef4ac6" /><Relationship Type="http://schemas.openxmlformats.org/officeDocument/2006/relationships/slide" Target="/ppt/slides/slide3.xml" Id="Recbc002bd5304087" /><Relationship Type="http://schemas.openxmlformats.org/officeDocument/2006/relationships/slide" Target="/ppt/slides/slide4.xml" Id="Rc3fb32676dd149d8" /><Relationship Type="http://schemas.openxmlformats.org/officeDocument/2006/relationships/slide" Target="/ppt/slides/slide5.xml" Id="R1e2bb0030c544efb" /><Relationship Type="http://schemas.openxmlformats.org/officeDocument/2006/relationships/slide" Target="/ppt/slides/slide6.xml" Id="Ra2e635ea54784a80" /><Relationship Type="http://schemas.openxmlformats.org/officeDocument/2006/relationships/slide" Target="/ppt/slides/slide7.xml" Id="Rda71f459b31745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79e42f02141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e2a73d70a4d4c" /><Relationship Type="http://schemas.openxmlformats.org/officeDocument/2006/relationships/theme" Target="/ppt/slideMasters/theme/theme1.xml" Id="R6a6d70bf004546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e2a73d70a4d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18366f0d1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82ea332a146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4e46e3d0741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0781f107f44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c11b3060a42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d539e60cd43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d788f4a964e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VIRAQ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VIRAQ INVEST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13 133 465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13 143 257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SANDVOLD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VIRAQ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Glitreveien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925 167 290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VIRAQ INVEST AS</a:t>
            </a:r>
          </a:p>
        </p:txBody>
      </p:sp>
    </p:spTree>
  </p:cSld>
  <p:clrMapOvr>
    <a:masterClrMapping xmlns:a="http://schemas.openxmlformats.org/drawingml/2006/main"/>
  </p:clrMapOvr>
</p:sld>
</file>