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78714084c4c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cbe2e18af746ba"/>
  </p:sldMasterIdLst>
  <p:sldIdLst>
    <p:sldId xmlns:r="http://schemas.openxmlformats.org/officeDocument/2006/relationships" id="256" r:id="Reba4d6ffe0024a63"/>
    <p:sldId xmlns:r="http://schemas.openxmlformats.org/officeDocument/2006/relationships" id="257" r:id="R641a54b42eec4d13"/>
    <p:sldId xmlns:r="http://schemas.openxmlformats.org/officeDocument/2006/relationships" id="258" r:id="R6683fdebdf16475d"/>
    <p:sldId xmlns:r="http://schemas.openxmlformats.org/officeDocument/2006/relationships" id="259" r:id="Rb8ba6fc81d87442f"/>
    <p:sldId xmlns:r="http://schemas.openxmlformats.org/officeDocument/2006/relationships" id="260" r:id="Rfb74a7a65c264abf"/>
    <p:sldId xmlns:r="http://schemas.openxmlformats.org/officeDocument/2006/relationships" id="261" r:id="Rc2a03bd5588649fd"/>
    <p:sldId xmlns:r="http://schemas.openxmlformats.org/officeDocument/2006/relationships" id="262" r:id="Rd1cd585a2f11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be2e18af746ba" /><Relationship Type="http://schemas.openxmlformats.org/officeDocument/2006/relationships/slide" Target="/ppt/slides/slide1.xml" Id="Reba4d6ffe0024a63" /><Relationship Type="http://schemas.openxmlformats.org/officeDocument/2006/relationships/slide" Target="/ppt/slides/slide2.xml" Id="R641a54b42eec4d13" /><Relationship Type="http://schemas.openxmlformats.org/officeDocument/2006/relationships/slide" Target="/ppt/slides/slide3.xml" Id="R6683fdebdf16475d" /><Relationship Type="http://schemas.openxmlformats.org/officeDocument/2006/relationships/slide" Target="/ppt/slides/slide4.xml" Id="Rb8ba6fc81d87442f" /><Relationship Type="http://schemas.openxmlformats.org/officeDocument/2006/relationships/slide" Target="/ppt/slides/slide5.xml" Id="Rfb74a7a65c264abf" /><Relationship Type="http://schemas.openxmlformats.org/officeDocument/2006/relationships/slide" Target="/ppt/slides/slide6.xml" Id="Rc2a03bd5588649fd" /><Relationship Type="http://schemas.openxmlformats.org/officeDocument/2006/relationships/slide" Target="/ppt/slides/slide7.xml" Id="Rd1cd585a2f11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c5778b9062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60ce692494d54" /><Relationship Type="http://schemas.openxmlformats.org/officeDocument/2006/relationships/theme" Target="/ppt/slideMasters/theme/theme1.xml" Id="R76eaeb1012ac45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160ce692494d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0607e78044d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0f79d23fa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72c4fc769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789c42cb3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e5685da4045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918ec105041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238f2e1724c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DKG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DKG HOLDING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692 483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2 238 884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15 454 835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15 504 699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RUNE HEKLEBERG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Heklebergveien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925 167 282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DKG HOLDING AS</a:t>
            </a:r>
          </a:p>
        </p:txBody>
      </p:sp>
    </p:spTree>
  </p:cSld>
  <p:clrMapOvr>
    <a:masterClrMapping xmlns:a="http://schemas.openxmlformats.org/drawingml/2006/main"/>
  </p:clrMapOvr>
</p:sld>
</file>