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1bb7676a2b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b0362682a04d6a"/>
  </p:sldMasterIdLst>
  <p:sldIdLst>
    <p:sldId xmlns:r="http://schemas.openxmlformats.org/officeDocument/2006/relationships" id="256" r:id="R1720d7f439d74da5"/>
    <p:sldId xmlns:r="http://schemas.openxmlformats.org/officeDocument/2006/relationships" id="257" r:id="R55c24879c5744850"/>
    <p:sldId xmlns:r="http://schemas.openxmlformats.org/officeDocument/2006/relationships" id="258" r:id="R2064e523f93943f2"/>
    <p:sldId xmlns:r="http://schemas.openxmlformats.org/officeDocument/2006/relationships" id="259" r:id="R387478e4c49a42f4"/>
    <p:sldId xmlns:r="http://schemas.openxmlformats.org/officeDocument/2006/relationships" id="260" r:id="Rd5be2a6fd549442d"/>
    <p:sldId xmlns:r="http://schemas.openxmlformats.org/officeDocument/2006/relationships" id="261" r:id="R31412b92bdbc4822"/>
    <p:sldId xmlns:r="http://schemas.openxmlformats.org/officeDocument/2006/relationships" id="262" r:id="Rb7d53a7a58a8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0362682a04d6a" /><Relationship Type="http://schemas.openxmlformats.org/officeDocument/2006/relationships/slide" Target="/ppt/slides/slide1.xml" Id="R1720d7f439d74da5" /><Relationship Type="http://schemas.openxmlformats.org/officeDocument/2006/relationships/slide" Target="/ppt/slides/slide2.xml" Id="R55c24879c5744850" /><Relationship Type="http://schemas.openxmlformats.org/officeDocument/2006/relationships/slide" Target="/ppt/slides/slide3.xml" Id="R2064e523f93943f2" /><Relationship Type="http://schemas.openxmlformats.org/officeDocument/2006/relationships/slide" Target="/ppt/slides/slide4.xml" Id="R387478e4c49a42f4" /><Relationship Type="http://schemas.openxmlformats.org/officeDocument/2006/relationships/slide" Target="/ppt/slides/slide5.xml" Id="Rd5be2a6fd549442d" /><Relationship Type="http://schemas.openxmlformats.org/officeDocument/2006/relationships/slide" Target="/ppt/slides/slide6.xml" Id="R31412b92bdbc4822" /><Relationship Type="http://schemas.openxmlformats.org/officeDocument/2006/relationships/slide" Target="/ppt/slides/slide7.xml" Id="Rb7d53a7a58a8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646f08b8e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d8b291ebe4ade" /><Relationship Type="http://schemas.openxmlformats.org/officeDocument/2006/relationships/theme" Target="/ppt/slideMasters/theme/theme1.xml" Id="Re01865054b5448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ed8b291ebe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ff42700c14d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1dbd61559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90461e76e48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28a29628d41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68099f33841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99c5adf7b42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4de593b0a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EØ INVEST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6 301 104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6 611 135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EDDIE ØYGARD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Kunterudveien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3426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925 167 274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 AS</a:t>
            </a:r>
          </a:p>
        </p:txBody>
      </p:sp>
    </p:spTree>
  </p:cSld>
  <p:clrMapOvr>
    <a:masterClrMapping xmlns:a="http://schemas.openxmlformats.org/drawingml/2006/main"/>
  </p:clrMapOvr>
</p:sld>
</file>