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afe9c05468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c60fc644948c6"/>
  </p:sldMasterIdLst>
  <p:sldIdLst>
    <p:sldId xmlns:r="http://schemas.openxmlformats.org/officeDocument/2006/relationships" id="256" r:id="R668b3d1bf6874428"/>
    <p:sldId xmlns:r="http://schemas.openxmlformats.org/officeDocument/2006/relationships" id="257" r:id="R02f7a273c4c14bec"/>
    <p:sldId xmlns:r="http://schemas.openxmlformats.org/officeDocument/2006/relationships" id="258" r:id="Rb15dab31ef804857"/>
    <p:sldId xmlns:r="http://schemas.openxmlformats.org/officeDocument/2006/relationships" id="259" r:id="Rd6267e2f5eae462f"/>
    <p:sldId xmlns:r="http://schemas.openxmlformats.org/officeDocument/2006/relationships" id="260" r:id="R820c15b7437f429e"/>
    <p:sldId xmlns:r="http://schemas.openxmlformats.org/officeDocument/2006/relationships" id="261" r:id="Re9fce6ff60e1493b"/>
    <p:sldId xmlns:r="http://schemas.openxmlformats.org/officeDocument/2006/relationships" id="262" r:id="R64ca194031ab41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c60fc644948c6" /><Relationship Type="http://schemas.openxmlformats.org/officeDocument/2006/relationships/slide" Target="/ppt/slides/slide1.xml" Id="R668b3d1bf6874428" /><Relationship Type="http://schemas.openxmlformats.org/officeDocument/2006/relationships/slide" Target="/ppt/slides/slide2.xml" Id="R02f7a273c4c14bec" /><Relationship Type="http://schemas.openxmlformats.org/officeDocument/2006/relationships/slide" Target="/ppt/slides/slide3.xml" Id="Rb15dab31ef804857" /><Relationship Type="http://schemas.openxmlformats.org/officeDocument/2006/relationships/slide" Target="/ppt/slides/slide4.xml" Id="Rd6267e2f5eae462f" /><Relationship Type="http://schemas.openxmlformats.org/officeDocument/2006/relationships/slide" Target="/ppt/slides/slide5.xml" Id="R820c15b7437f429e" /><Relationship Type="http://schemas.openxmlformats.org/officeDocument/2006/relationships/slide" Target="/ppt/slides/slide6.xml" Id="Re9fce6ff60e1493b" /><Relationship Type="http://schemas.openxmlformats.org/officeDocument/2006/relationships/slide" Target="/ppt/slides/slide7.xml" Id="R64ca194031ab41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09c4dc7f04b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654eb1b18455f" /><Relationship Type="http://schemas.openxmlformats.org/officeDocument/2006/relationships/theme" Target="/ppt/slideMasters/theme/theme1.xml" Id="R2be8dd28217e4a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5654eb1b1845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80e4d12c3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97187b15647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4af819d91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4bd966476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6f00782c740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c59454ff04e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c3a5973b842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JOINT-VENTURE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JOINT-VENTURE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JOINT-VENTURE HOLDING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JOINT-VENTURE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JOINT-VENTURE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JOINT-VENTURE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2 052 072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JOINT-VENTURE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JOINT-VENTURE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925 167 231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JOINT-VENTURE HOLDING AS</a:t>
            </a:r>
          </a:p>
        </p:txBody>
      </p:sp>
    </p:spTree>
  </p:cSld>
  <p:clrMapOvr>
    <a:masterClrMapping xmlns:a="http://schemas.openxmlformats.org/drawingml/2006/main"/>
  </p:clrMapOvr>
</p:sld>
</file>