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ba78ece16947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b94f51f4d54b43"/>
  </p:sldMasterIdLst>
  <p:sldIdLst>
    <p:sldId xmlns:r="http://schemas.openxmlformats.org/officeDocument/2006/relationships" id="256" r:id="Rf1376e39bc4642d1"/>
    <p:sldId xmlns:r="http://schemas.openxmlformats.org/officeDocument/2006/relationships" id="257" r:id="Ra8a2e5de0f5f43e0"/>
    <p:sldId xmlns:r="http://schemas.openxmlformats.org/officeDocument/2006/relationships" id="258" r:id="Rfd3b9f3488ad4aed"/>
    <p:sldId xmlns:r="http://schemas.openxmlformats.org/officeDocument/2006/relationships" id="259" r:id="R4101e341914b46bc"/>
    <p:sldId xmlns:r="http://schemas.openxmlformats.org/officeDocument/2006/relationships" id="260" r:id="R3e48551914f842c5"/>
    <p:sldId xmlns:r="http://schemas.openxmlformats.org/officeDocument/2006/relationships" id="261" r:id="R7571367c8cef4c18"/>
    <p:sldId xmlns:r="http://schemas.openxmlformats.org/officeDocument/2006/relationships" id="262" r:id="R62ec9b09a21d48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b94f51f4d54b43" /><Relationship Type="http://schemas.openxmlformats.org/officeDocument/2006/relationships/slide" Target="/ppt/slides/slide1.xml" Id="Rf1376e39bc4642d1" /><Relationship Type="http://schemas.openxmlformats.org/officeDocument/2006/relationships/slide" Target="/ppt/slides/slide2.xml" Id="Ra8a2e5de0f5f43e0" /><Relationship Type="http://schemas.openxmlformats.org/officeDocument/2006/relationships/slide" Target="/ppt/slides/slide3.xml" Id="Rfd3b9f3488ad4aed" /><Relationship Type="http://schemas.openxmlformats.org/officeDocument/2006/relationships/slide" Target="/ppt/slides/slide4.xml" Id="R4101e341914b46bc" /><Relationship Type="http://schemas.openxmlformats.org/officeDocument/2006/relationships/slide" Target="/ppt/slides/slide5.xml" Id="R3e48551914f842c5" /><Relationship Type="http://schemas.openxmlformats.org/officeDocument/2006/relationships/slide" Target="/ppt/slides/slide6.xml" Id="R7571367c8cef4c18" /><Relationship Type="http://schemas.openxmlformats.org/officeDocument/2006/relationships/slide" Target="/ppt/slides/slide7.xml" Id="R62ec9b09a21d48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ab23dc146b4a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d7a7b2d8845c0" /><Relationship Type="http://schemas.openxmlformats.org/officeDocument/2006/relationships/theme" Target="/ppt/slideMasters/theme/theme1.xml" Id="R6490fc11f2414c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ed7a7b2d8845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e3fd0bd124c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c7c8831ac44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fbe93ba1f45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771edc2b944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420271d5246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89ee5afaf40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893752ea04c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L.RONGVED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L.RONGVED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399 421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797 238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797 238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RONGVED LEONARD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Leonard Rongved, Kolstien 90B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925 164 321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