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6b5fbce62b4b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b8863a5d17469c"/>
  </p:sldMasterIdLst>
  <p:sldIdLst>
    <p:sldId xmlns:r="http://schemas.openxmlformats.org/officeDocument/2006/relationships" id="256" r:id="Re05197365cbd4e23"/>
    <p:sldId xmlns:r="http://schemas.openxmlformats.org/officeDocument/2006/relationships" id="257" r:id="R22e70cc10ccd40ea"/>
    <p:sldId xmlns:r="http://schemas.openxmlformats.org/officeDocument/2006/relationships" id="258" r:id="R5ba1f619023a4f5e"/>
    <p:sldId xmlns:r="http://schemas.openxmlformats.org/officeDocument/2006/relationships" id="259" r:id="R411175ce6196423b"/>
    <p:sldId xmlns:r="http://schemas.openxmlformats.org/officeDocument/2006/relationships" id="260" r:id="Rf6057361fd4446ef"/>
    <p:sldId xmlns:r="http://schemas.openxmlformats.org/officeDocument/2006/relationships" id="261" r:id="R4e3163560fcd483f"/>
    <p:sldId xmlns:r="http://schemas.openxmlformats.org/officeDocument/2006/relationships" id="262" r:id="Rce680d93dac14e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b8863a5d17469c" /><Relationship Type="http://schemas.openxmlformats.org/officeDocument/2006/relationships/slide" Target="/ppt/slides/slide1.xml" Id="Re05197365cbd4e23" /><Relationship Type="http://schemas.openxmlformats.org/officeDocument/2006/relationships/slide" Target="/ppt/slides/slide2.xml" Id="R22e70cc10ccd40ea" /><Relationship Type="http://schemas.openxmlformats.org/officeDocument/2006/relationships/slide" Target="/ppt/slides/slide3.xml" Id="R5ba1f619023a4f5e" /><Relationship Type="http://schemas.openxmlformats.org/officeDocument/2006/relationships/slide" Target="/ppt/slides/slide4.xml" Id="R411175ce6196423b" /><Relationship Type="http://schemas.openxmlformats.org/officeDocument/2006/relationships/slide" Target="/ppt/slides/slide5.xml" Id="Rf6057361fd4446ef" /><Relationship Type="http://schemas.openxmlformats.org/officeDocument/2006/relationships/slide" Target="/ppt/slides/slide6.xml" Id="R4e3163560fcd483f" /><Relationship Type="http://schemas.openxmlformats.org/officeDocument/2006/relationships/slide" Target="/ppt/slides/slide7.xml" Id="Rce680d93dac14e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0e41b132cd44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0c8257ab7453c" /><Relationship Type="http://schemas.openxmlformats.org/officeDocument/2006/relationships/theme" Target="/ppt/slideMasters/theme/theme1.xml" Id="R2ca24b3a7cb843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90c8257ab745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0349c90c347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4b9c37ff743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7fa11c91f44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cabd2942e42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081bab04346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b5d6b3cd94a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c8f8f1b9047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L.RONGVED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L.RONGVED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797 238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797 238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LEONARD RONGVED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Leonard Rongved, Kolstien 90B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925 164 321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L.RONGVED INVEST AS</a:t>
            </a:r>
          </a:p>
        </p:txBody>
      </p:sp>
    </p:spTree>
  </p:cSld>
  <p:clrMapOvr>
    <a:masterClrMapping xmlns:a="http://schemas.openxmlformats.org/drawingml/2006/main"/>
  </p:clrMapOvr>
</p:sld>
</file>