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7a0a21881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bd6afe56f4c9a"/>
  </p:sldMasterIdLst>
  <p:sldIdLst>
    <p:sldId xmlns:r="http://schemas.openxmlformats.org/officeDocument/2006/relationships" id="256" r:id="R834392a7a47b4e8f"/>
    <p:sldId xmlns:r="http://schemas.openxmlformats.org/officeDocument/2006/relationships" id="257" r:id="Reaad65b4fab44b0c"/>
    <p:sldId xmlns:r="http://schemas.openxmlformats.org/officeDocument/2006/relationships" id="258" r:id="Rb394b91d6e014812"/>
    <p:sldId xmlns:r="http://schemas.openxmlformats.org/officeDocument/2006/relationships" id="259" r:id="R55e4f47906fb401c"/>
    <p:sldId xmlns:r="http://schemas.openxmlformats.org/officeDocument/2006/relationships" id="260" r:id="R315d9e48157741f4"/>
    <p:sldId xmlns:r="http://schemas.openxmlformats.org/officeDocument/2006/relationships" id="261" r:id="R4e815228ca594ed1"/>
    <p:sldId xmlns:r="http://schemas.openxmlformats.org/officeDocument/2006/relationships" id="262" r:id="Rbd1bb205adec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bd6afe56f4c9a" /><Relationship Type="http://schemas.openxmlformats.org/officeDocument/2006/relationships/slide" Target="/ppt/slides/slide1.xml" Id="R834392a7a47b4e8f" /><Relationship Type="http://schemas.openxmlformats.org/officeDocument/2006/relationships/slide" Target="/ppt/slides/slide2.xml" Id="Reaad65b4fab44b0c" /><Relationship Type="http://schemas.openxmlformats.org/officeDocument/2006/relationships/slide" Target="/ppt/slides/slide3.xml" Id="Rb394b91d6e014812" /><Relationship Type="http://schemas.openxmlformats.org/officeDocument/2006/relationships/slide" Target="/ppt/slides/slide4.xml" Id="R55e4f47906fb401c" /><Relationship Type="http://schemas.openxmlformats.org/officeDocument/2006/relationships/slide" Target="/ppt/slides/slide5.xml" Id="R315d9e48157741f4" /><Relationship Type="http://schemas.openxmlformats.org/officeDocument/2006/relationships/slide" Target="/ppt/slides/slide6.xml" Id="R4e815228ca594ed1" /><Relationship Type="http://schemas.openxmlformats.org/officeDocument/2006/relationships/slide" Target="/ppt/slides/slide7.xml" Id="Rbd1bb205adec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16ed334d7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501c7cae246a0" /><Relationship Type="http://schemas.openxmlformats.org/officeDocument/2006/relationships/theme" Target="/ppt/slideMasters/theme/theme1.xml" Id="R73dcf6782d1e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501c7cae2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6ddbc41bf4c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1c8464c9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f36e86ac146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460d1c4dc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45218adf546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04611267644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47bcaa8e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GRÆSDAL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GRÆSDAL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181 984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GRÆSDAL MAREN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925 160 725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GRÆSDAL AS</a:t>
            </a:r>
          </a:p>
        </p:txBody>
      </p:sp>
    </p:spTree>
  </p:cSld>
  <p:clrMapOvr>
    <a:masterClrMapping xmlns:a="http://schemas.openxmlformats.org/drawingml/2006/main"/>
  </p:clrMapOvr>
</p:sld>
</file>