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adde926b7d4b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acff2381914a75"/>
  </p:sldMasterIdLst>
  <p:sldIdLst>
    <p:sldId xmlns:r="http://schemas.openxmlformats.org/officeDocument/2006/relationships" id="256" r:id="Re87b3723d7114e08"/>
    <p:sldId xmlns:r="http://schemas.openxmlformats.org/officeDocument/2006/relationships" id="257" r:id="R5b77f8dd41fc4bfc"/>
    <p:sldId xmlns:r="http://schemas.openxmlformats.org/officeDocument/2006/relationships" id="258" r:id="Rb429a017a1b44a75"/>
    <p:sldId xmlns:r="http://schemas.openxmlformats.org/officeDocument/2006/relationships" id="259" r:id="R2cf43e7db68640ad"/>
    <p:sldId xmlns:r="http://schemas.openxmlformats.org/officeDocument/2006/relationships" id="260" r:id="R396416e4fcbe4bff"/>
    <p:sldId xmlns:r="http://schemas.openxmlformats.org/officeDocument/2006/relationships" id="261" r:id="R60530a51919d4787"/>
    <p:sldId xmlns:r="http://schemas.openxmlformats.org/officeDocument/2006/relationships" id="262" r:id="Re0d2011c52ad46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acff2381914a75" /><Relationship Type="http://schemas.openxmlformats.org/officeDocument/2006/relationships/slide" Target="/ppt/slides/slide1.xml" Id="Re87b3723d7114e08" /><Relationship Type="http://schemas.openxmlformats.org/officeDocument/2006/relationships/slide" Target="/ppt/slides/slide2.xml" Id="R5b77f8dd41fc4bfc" /><Relationship Type="http://schemas.openxmlformats.org/officeDocument/2006/relationships/slide" Target="/ppt/slides/slide3.xml" Id="Rb429a017a1b44a75" /><Relationship Type="http://schemas.openxmlformats.org/officeDocument/2006/relationships/slide" Target="/ppt/slides/slide4.xml" Id="R2cf43e7db68640ad" /><Relationship Type="http://schemas.openxmlformats.org/officeDocument/2006/relationships/slide" Target="/ppt/slides/slide5.xml" Id="R396416e4fcbe4bff" /><Relationship Type="http://schemas.openxmlformats.org/officeDocument/2006/relationships/slide" Target="/ppt/slides/slide6.xml" Id="R60530a51919d4787" /><Relationship Type="http://schemas.openxmlformats.org/officeDocument/2006/relationships/slide" Target="/ppt/slides/slide7.xml" Id="Re0d2011c52ad46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be5a08db8946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2ba035df149e5" /><Relationship Type="http://schemas.openxmlformats.org/officeDocument/2006/relationships/theme" Target="/ppt/slideMasters/theme/theme1.xml" Id="Re768f80532ef4f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32ba035df149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da5158e4e42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7f1e5c1214c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a615f3d8347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3d0058e4240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98a02e58e43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15f5b7a2d49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b59d9b15740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UNREEL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UNREEL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UNREEL AS ble etablert [år] og holder til i Heggedal.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UNREEL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UNREEL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UNREEL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226 900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−122 999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111 178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UNREEL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HVIL HOLDING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G HANSEN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 FURSET AS  –  23,8 %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BRAATEN SAFE AS  –  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BALDR INVEST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UNREEL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Henrik Haldorsen, Gjellumstubben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1389 Heggedal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925 160 369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UNREEL AS</a:t>
            </a:r>
          </a:p>
        </p:txBody>
      </p:sp>
    </p:spTree>
  </p:cSld>
  <p:clrMapOvr>
    <a:masterClrMapping xmlns:a="http://schemas.openxmlformats.org/drawingml/2006/main"/>
  </p:clrMapOvr>
</p:sld>
</file>