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30514c1fac43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9ab2553cc04a2f"/>
  </p:sldMasterIdLst>
  <p:sldIdLst>
    <p:sldId xmlns:r="http://schemas.openxmlformats.org/officeDocument/2006/relationships" id="256" r:id="R8a4cd6bbd4d84076"/>
    <p:sldId xmlns:r="http://schemas.openxmlformats.org/officeDocument/2006/relationships" id="257" r:id="Rbf3c0e031946486a"/>
    <p:sldId xmlns:r="http://schemas.openxmlformats.org/officeDocument/2006/relationships" id="258" r:id="Rffc65a892dd74424"/>
    <p:sldId xmlns:r="http://schemas.openxmlformats.org/officeDocument/2006/relationships" id="259" r:id="R378d5ee6b6c84de3"/>
    <p:sldId xmlns:r="http://schemas.openxmlformats.org/officeDocument/2006/relationships" id="260" r:id="R7c8eb614745e4b1d"/>
    <p:sldId xmlns:r="http://schemas.openxmlformats.org/officeDocument/2006/relationships" id="261" r:id="Ra3724021491c4ca0"/>
    <p:sldId xmlns:r="http://schemas.openxmlformats.org/officeDocument/2006/relationships" id="262" r:id="R35f1f8b3a70b45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9ab2553cc04a2f" /><Relationship Type="http://schemas.openxmlformats.org/officeDocument/2006/relationships/slide" Target="/ppt/slides/slide1.xml" Id="R8a4cd6bbd4d84076" /><Relationship Type="http://schemas.openxmlformats.org/officeDocument/2006/relationships/slide" Target="/ppt/slides/slide2.xml" Id="Rbf3c0e031946486a" /><Relationship Type="http://schemas.openxmlformats.org/officeDocument/2006/relationships/slide" Target="/ppt/slides/slide3.xml" Id="Rffc65a892dd74424" /><Relationship Type="http://schemas.openxmlformats.org/officeDocument/2006/relationships/slide" Target="/ppt/slides/slide4.xml" Id="R378d5ee6b6c84de3" /><Relationship Type="http://schemas.openxmlformats.org/officeDocument/2006/relationships/slide" Target="/ppt/slides/slide5.xml" Id="R7c8eb614745e4b1d" /><Relationship Type="http://schemas.openxmlformats.org/officeDocument/2006/relationships/slide" Target="/ppt/slides/slide6.xml" Id="Ra3724021491c4ca0" /><Relationship Type="http://schemas.openxmlformats.org/officeDocument/2006/relationships/slide" Target="/ppt/slides/slide7.xml" Id="R35f1f8b3a70b45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2649f2196840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efca226d14416" /><Relationship Type="http://schemas.openxmlformats.org/officeDocument/2006/relationships/theme" Target="/ppt/slideMasters/theme/theme1.xml" Id="R44df4cd6de1641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8efca226d144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d63fce38640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edd76b2a64e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2dcf5b15442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be83f53b04e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9a19b4d224a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c8d2508324d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5f1ea93004f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EINARSEN TAKFORNYING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EINARSEN TAKFORNYING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EINARSEN TAKFORNYING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EINARSEN TAKFORNYING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EINARSEN TAKFORNYING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EINARSEN TAKFORNYING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4 538 823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−790 330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−739 682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851 108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2 009 553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EINARSEN TAKFORNYING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EINARSEN INVESTMENT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EINARSEN TAKFORNYING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Garborgs veg 17D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kevin@etak.no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etak.no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925 160 288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EINARSEN TAKFORNYING AS</a:t>
            </a:r>
          </a:p>
        </p:txBody>
      </p:sp>
    </p:spTree>
  </p:cSld>
  <p:clrMapOvr>
    <a:masterClrMapping xmlns:a="http://schemas.openxmlformats.org/drawingml/2006/main"/>
  </p:clrMapOvr>
</p:sld>
</file>