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0e3426cd444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8403f56dfb482f"/>
  </p:sldMasterIdLst>
  <p:sldIdLst>
    <p:sldId xmlns:r="http://schemas.openxmlformats.org/officeDocument/2006/relationships" id="256" r:id="R7a63b13cdfe74748"/>
    <p:sldId xmlns:r="http://schemas.openxmlformats.org/officeDocument/2006/relationships" id="257" r:id="Rc89f5a8ec96d41c1"/>
    <p:sldId xmlns:r="http://schemas.openxmlformats.org/officeDocument/2006/relationships" id="258" r:id="Rcabb48bf7c724e44"/>
    <p:sldId xmlns:r="http://schemas.openxmlformats.org/officeDocument/2006/relationships" id="259" r:id="Rc0d25bf376c144f5"/>
    <p:sldId xmlns:r="http://schemas.openxmlformats.org/officeDocument/2006/relationships" id="260" r:id="Rebebd84139f64270"/>
    <p:sldId xmlns:r="http://schemas.openxmlformats.org/officeDocument/2006/relationships" id="261" r:id="R10690ae320ae4bd7"/>
    <p:sldId xmlns:r="http://schemas.openxmlformats.org/officeDocument/2006/relationships" id="262" r:id="R37dbe0cd3e1945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403f56dfb482f" /><Relationship Type="http://schemas.openxmlformats.org/officeDocument/2006/relationships/slide" Target="/ppt/slides/slide1.xml" Id="R7a63b13cdfe74748" /><Relationship Type="http://schemas.openxmlformats.org/officeDocument/2006/relationships/slide" Target="/ppt/slides/slide2.xml" Id="Rc89f5a8ec96d41c1" /><Relationship Type="http://schemas.openxmlformats.org/officeDocument/2006/relationships/slide" Target="/ppt/slides/slide3.xml" Id="Rcabb48bf7c724e44" /><Relationship Type="http://schemas.openxmlformats.org/officeDocument/2006/relationships/slide" Target="/ppt/slides/slide4.xml" Id="Rc0d25bf376c144f5" /><Relationship Type="http://schemas.openxmlformats.org/officeDocument/2006/relationships/slide" Target="/ppt/slides/slide5.xml" Id="Rebebd84139f64270" /><Relationship Type="http://schemas.openxmlformats.org/officeDocument/2006/relationships/slide" Target="/ppt/slides/slide6.xml" Id="R10690ae320ae4bd7" /><Relationship Type="http://schemas.openxmlformats.org/officeDocument/2006/relationships/slide" Target="/ppt/slides/slide7.xml" Id="R37dbe0cd3e1945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6208b322448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1f17073134235" /><Relationship Type="http://schemas.openxmlformats.org/officeDocument/2006/relationships/theme" Target="/ppt/slideMasters/theme/theme1.xml" Id="R49746e58bd6343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e1f170731342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94e4109934f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a7c701cdd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8741a9096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319b08a2b4b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5639891ba47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874dc039341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5ee730daa43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GULSVIK NEDRE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GULSVIK NEDRE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GULSVIK NEDRE AS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GULSVIK NEDRE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GULSVIK NEDRE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GULSVIK NEDRE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−332 249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1 209 911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12 239 932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GULSVIK NEDRE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GULSVIK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GULSVIK NEDRE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Hallingdalsvegen 1193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925 159 476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GULSVIK NEDRE AS</a:t>
            </a:r>
          </a:p>
        </p:txBody>
      </p:sp>
    </p:spTree>
  </p:cSld>
  <p:clrMapOvr>
    <a:masterClrMapping xmlns:a="http://schemas.openxmlformats.org/drawingml/2006/main"/>
  </p:clrMapOvr>
</p:sld>
</file>