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654fa7522b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566177000d4fde"/>
  </p:sldMasterIdLst>
  <p:sldIdLst>
    <p:sldId xmlns:r="http://schemas.openxmlformats.org/officeDocument/2006/relationships" id="256" r:id="Re6524d7a66a54153"/>
    <p:sldId xmlns:r="http://schemas.openxmlformats.org/officeDocument/2006/relationships" id="257" r:id="R2aa8b6f2e52444d5"/>
    <p:sldId xmlns:r="http://schemas.openxmlformats.org/officeDocument/2006/relationships" id="258" r:id="Rc9cc31e4efd94987"/>
    <p:sldId xmlns:r="http://schemas.openxmlformats.org/officeDocument/2006/relationships" id="259" r:id="R50450639446244a2"/>
    <p:sldId xmlns:r="http://schemas.openxmlformats.org/officeDocument/2006/relationships" id="260" r:id="Ra2729f2863fa4f2a"/>
    <p:sldId xmlns:r="http://schemas.openxmlformats.org/officeDocument/2006/relationships" id="261" r:id="R5717bdc59f254330"/>
    <p:sldId xmlns:r="http://schemas.openxmlformats.org/officeDocument/2006/relationships" id="262" r:id="R844bf051ba324a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66177000d4fde" /><Relationship Type="http://schemas.openxmlformats.org/officeDocument/2006/relationships/slide" Target="/ppt/slides/slide1.xml" Id="Re6524d7a66a54153" /><Relationship Type="http://schemas.openxmlformats.org/officeDocument/2006/relationships/slide" Target="/ppt/slides/slide2.xml" Id="R2aa8b6f2e52444d5" /><Relationship Type="http://schemas.openxmlformats.org/officeDocument/2006/relationships/slide" Target="/ppt/slides/slide3.xml" Id="Rc9cc31e4efd94987" /><Relationship Type="http://schemas.openxmlformats.org/officeDocument/2006/relationships/slide" Target="/ppt/slides/slide4.xml" Id="R50450639446244a2" /><Relationship Type="http://schemas.openxmlformats.org/officeDocument/2006/relationships/slide" Target="/ppt/slides/slide5.xml" Id="Ra2729f2863fa4f2a" /><Relationship Type="http://schemas.openxmlformats.org/officeDocument/2006/relationships/slide" Target="/ppt/slides/slide6.xml" Id="R5717bdc59f254330" /><Relationship Type="http://schemas.openxmlformats.org/officeDocument/2006/relationships/slide" Target="/ppt/slides/slide7.xml" Id="R844bf051ba324a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cf13f157e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736a759e34d45" /><Relationship Type="http://schemas.openxmlformats.org/officeDocument/2006/relationships/theme" Target="/ppt/slideMasters/theme/theme1.xml" Id="R574cbd0064fb4a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1736a759e3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e09e4acdc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968be6b9b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c4e11f3f5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44036750746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8dc60e9154f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3e2786a0a4c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bc06a7c3e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HIBBA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HIBBA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3 220 047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ELTERVÅG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Eltervåg, Ørnaberget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4049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925 159 034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HIBBA HOLDING AS</a:t>
            </a:r>
          </a:p>
        </p:txBody>
      </p:sp>
    </p:spTree>
  </p:cSld>
  <p:clrMapOvr>
    <a:masterClrMapping xmlns:a="http://schemas.openxmlformats.org/drawingml/2006/main"/>
  </p:clrMapOvr>
</p:sld>
</file>