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14553cdf4547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bc2ac937874671"/>
  </p:sldMasterIdLst>
  <p:sldIdLst>
    <p:sldId xmlns:r="http://schemas.openxmlformats.org/officeDocument/2006/relationships" id="256" r:id="R7e6b24b57a674a5c"/>
    <p:sldId xmlns:r="http://schemas.openxmlformats.org/officeDocument/2006/relationships" id="257" r:id="R1221b894f0104735"/>
    <p:sldId xmlns:r="http://schemas.openxmlformats.org/officeDocument/2006/relationships" id="258" r:id="R4d77801bf14045d5"/>
    <p:sldId xmlns:r="http://schemas.openxmlformats.org/officeDocument/2006/relationships" id="259" r:id="Rf0700e1df5b545d7"/>
    <p:sldId xmlns:r="http://schemas.openxmlformats.org/officeDocument/2006/relationships" id="260" r:id="R48ba98983ffb4fd4"/>
    <p:sldId xmlns:r="http://schemas.openxmlformats.org/officeDocument/2006/relationships" id="261" r:id="R9d4657c31aa64d1c"/>
    <p:sldId xmlns:r="http://schemas.openxmlformats.org/officeDocument/2006/relationships" id="262" r:id="Rb49816f1384a44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c2ac937874671" /><Relationship Type="http://schemas.openxmlformats.org/officeDocument/2006/relationships/slide" Target="/ppt/slides/slide1.xml" Id="R7e6b24b57a674a5c" /><Relationship Type="http://schemas.openxmlformats.org/officeDocument/2006/relationships/slide" Target="/ppt/slides/slide2.xml" Id="R1221b894f0104735" /><Relationship Type="http://schemas.openxmlformats.org/officeDocument/2006/relationships/slide" Target="/ppt/slides/slide3.xml" Id="R4d77801bf14045d5" /><Relationship Type="http://schemas.openxmlformats.org/officeDocument/2006/relationships/slide" Target="/ppt/slides/slide4.xml" Id="Rf0700e1df5b545d7" /><Relationship Type="http://schemas.openxmlformats.org/officeDocument/2006/relationships/slide" Target="/ppt/slides/slide5.xml" Id="R48ba98983ffb4fd4" /><Relationship Type="http://schemas.openxmlformats.org/officeDocument/2006/relationships/slide" Target="/ppt/slides/slide6.xml" Id="R9d4657c31aa64d1c" /><Relationship Type="http://schemas.openxmlformats.org/officeDocument/2006/relationships/slide" Target="/ppt/slides/slide7.xml" Id="Rb49816f1384a44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6eaaefdc94f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6e60780d24a6e" /><Relationship Type="http://schemas.openxmlformats.org/officeDocument/2006/relationships/theme" Target="/ppt/slideMasters/theme/theme1.xml" Id="R661343f52f194e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16e60780d24a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bf37e4b944e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5a88a21f9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1607e95b848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69f9a5f6d4b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41d636a5a4b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828673e4048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4a3763c7b4d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KMM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3 287 692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3 303 703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MAGNUS MARTHINSEN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Karl Magnus Marthinsen, Rogstadmyrå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925 158 976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KMM HOLDING AS</a:t>
            </a:r>
          </a:p>
        </p:txBody>
      </p:sp>
    </p:spTree>
  </p:cSld>
  <p:clrMapOvr>
    <a:masterClrMapping xmlns:a="http://schemas.openxmlformats.org/drawingml/2006/main"/>
  </p:clrMapOvr>
</p:sld>
</file>