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38c71ca7e343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7e5b72b82948b8"/>
  </p:sldMasterIdLst>
  <p:sldIdLst>
    <p:sldId xmlns:r="http://schemas.openxmlformats.org/officeDocument/2006/relationships" id="256" r:id="R60a123698c22462d"/>
    <p:sldId xmlns:r="http://schemas.openxmlformats.org/officeDocument/2006/relationships" id="257" r:id="R3573d769d3364a10"/>
    <p:sldId xmlns:r="http://schemas.openxmlformats.org/officeDocument/2006/relationships" id="258" r:id="R30269e9c24e847ff"/>
    <p:sldId xmlns:r="http://schemas.openxmlformats.org/officeDocument/2006/relationships" id="259" r:id="R1781f7be96ea4fd1"/>
    <p:sldId xmlns:r="http://schemas.openxmlformats.org/officeDocument/2006/relationships" id="260" r:id="R557302a8a8ae413a"/>
    <p:sldId xmlns:r="http://schemas.openxmlformats.org/officeDocument/2006/relationships" id="261" r:id="Rfd0a7d28f7714215"/>
    <p:sldId xmlns:r="http://schemas.openxmlformats.org/officeDocument/2006/relationships" id="262" r:id="R15f9da16f62047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7e5b72b82948b8" /><Relationship Type="http://schemas.openxmlformats.org/officeDocument/2006/relationships/slide" Target="/ppt/slides/slide1.xml" Id="R60a123698c22462d" /><Relationship Type="http://schemas.openxmlformats.org/officeDocument/2006/relationships/slide" Target="/ppt/slides/slide2.xml" Id="R3573d769d3364a10" /><Relationship Type="http://schemas.openxmlformats.org/officeDocument/2006/relationships/slide" Target="/ppt/slides/slide3.xml" Id="R30269e9c24e847ff" /><Relationship Type="http://schemas.openxmlformats.org/officeDocument/2006/relationships/slide" Target="/ppt/slides/slide4.xml" Id="R1781f7be96ea4fd1" /><Relationship Type="http://schemas.openxmlformats.org/officeDocument/2006/relationships/slide" Target="/ppt/slides/slide5.xml" Id="R557302a8a8ae413a" /><Relationship Type="http://schemas.openxmlformats.org/officeDocument/2006/relationships/slide" Target="/ppt/slides/slide6.xml" Id="Rfd0a7d28f7714215" /><Relationship Type="http://schemas.openxmlformats.org/officeDocument/2006/relationships/slide" Target="/ppt/slides/slide7.xml" Id="R15f9da16f62047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e88af45aef4a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306b8f1384ab6" /><Relationship Type="http://schemas.openxmlformats.org/officeDocument/2006/relationships/theme" Target="/ppt/slideMasters/theme/theme1.xml" Id="R2959841d914946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0306b8f1384a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01c9a205b43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a08cd0cf14f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6285027fe4c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66c3052e542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eadc3dbba4f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d79da4df649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fb6298e5f48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FAXI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FAXI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FAXI HOLDING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FAXI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FAXI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FAXI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1 240 053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1 382 252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1 382 252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FAXI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FAKSNES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FAXI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Erik Faksnes, Morteveien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4083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925 158 747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FAXI HOLDING AS</a:t>
            </a:r>
          </a:p>
        </p:txBody>
      </p:sp>
    </p:spTree>
  </p:cSld>
  <p:clrMapOvr>
    <a:masterClrMapping xmlns:a="http://schemas.openxmlformats.org/drawingml/2006/main"/>
  </p:clrMapOvr>
</p:sld>
</file>