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9146568fa042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5958077f644fa0"/>
  </p:sldMasterIdLst>
  <p:sldIdLst>
    <p:sldId xmlns:r="http://schemas.openxmlformats.org/officeDocument/2006/relationships" id="256" r:id="R7dbd72bc76b64490"/>
    <p:sldId xmlns:r="http://schemas.openxmlformats.org/officeDocument/2006/relationships" id="257" r:id="R70ba2828e65c48d5"/>
    <p:sldId xmlns:r="http://schemas.openxmlformats.org/officeDocument/2006/relationships" id="258" r:id="Ra43a8e8eb2124d34"/>
    <p:sldId xmlns:r="http://schemas.openxmlformats.org/officeDocument/2006/relationships" id="259" r:id="Rbe9641be45774436"/>
    <p:sldId xmlns:r="http://schemas.openxmlformats.org/officeDocument/2006/relationships" id="260" r:id="R55b58ff67b484451"/>
    <p:sldId xmlns:r="http://schemas.openxmlformats.org/officeDocument/2006/relationships" id="261" r:id="R3b5cc53eceff44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958077f644fa0" /><Relationship Type="http://schemas.openxmlformats.org/officeDocument/2006/relationships/slide" Target="/ppt/slides/slide1.xml" Id="R7dbd72bc76b64490" /><Relationship Type="http://schemas.openxmlformats.org/officeDocument/2006/relationships/slide" Target="/ppt/slides/slide2.xml" Id="R70ba2828e65c48d5" /><Relationship Type="http://schemas.openxmlformats.org/officeDocument/2006/relationships/slide" Target="/ppt/slides/slide3.xml" Id="Ra43a8e8eb2124d34" /><Relationship Type="http://schemas.openxmlformats.org/officeDocument/2006/relationships/slide" Target="/ppt/slides/slide4.xml" Id="Rbe9641be45774436" /><Relationship Type="http://schemas.openxmlformats.org/officeDocument/2006/relationships/slide" Target="/ppt/slides/slide5.xml" Id="R55b58ff67b484451" /><Relationship Type="http://schemas.openxmlformats.org/officeDocument/2006/relationships/slide" Target="/ppt/slides/slide6.xml" Id="R3b5cc53eceff44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f3366b1934f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bdbe38dad458f" /><Relationship Type="http://schemas.openxmlformats.org/officeDocument/2006/relationships/theme" Target="/ppt/slideMasters/theme/theme1.xml" Id="R878a72bd1a0c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bdbe38dad45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0f0654b3f45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8e880cf9c4f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7f705ec2a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a8309db36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f3911174341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7259d473349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LARMERUD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LARMERUD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LARMERUD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LARMERUD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LARMERUD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LARMERUD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ANDERS LARMERUD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LARMERUD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925 157 112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LARMERUD AS</a:t>
            </a:r>
          </a:p>
        </p:txBody>
      </p:sp>
    </p:spTree>
  </p:cSld>
  <p:clrMapOvr>
    <a:masterClrMapping xmlns:a="http://schemas.openxmlformats.org/drawingml/2006/main"/>
  </p:clrMapOvr>
</p:sld>
</file>