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b53804da3945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87aa2b363047b6"/>
  </p:sldMasterIdLst>
  <p:sldIdLst>
    <p:sldId xmlns:r="http://schemas.openxmlformats.org/officeDocument/2006/relationships" id="256" r:id="R05b687e3f2684e54"/>
    <p:sldId xmlns:r="http://schemas.openxmlformats.org/officeDocument/2006/relationships" id="257" r:id="R254141598fdb4ecb"/>
    <p:sldId xmlns:r="http://schemas.openxmlformats.org/officeDocument/2006/relationships" id="258" r:id="R9faf7ccebe024565"/>
    <p:sldId xmlns:r="http://schemas.openxmlformats.org/officeDocument/2006/relationships" id="259" r:id="Rd7a99bb5522c420f"/>
    <p:sldId xmlns:r="http://schemas.openxmlformats.org/officeDocument/2006/relationships" id="260" r:id="R279d05fb43254ab1"/>
    <p:sldId xmlns:r="http://schemas.openxmlformats.org/officeDocument/2006/relationships" id="261" r:id="Rcc5251baba9b44e9"/>
    <p:sldId xmlns:r="http://schemas.openxmlformats.org/officeDocument/2006/relationships" id="262" r:id="R233156cdbcb14f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87aa2b363047b6" /><Relationship Type="http://schemas.openxmlformats.org/officeDocument/2006/relationships/slide" Target="/ppt/slides/slide1.xml" Id="R05b687e3f2684e54" /><Relationship Type="http://schemas.openxmlformats.org/officeDocument/2006/relationships/slide" Target="/ppt/slides/slide2.xml" Id="R254141598fdb4ecb" /><Relationship Type="http://schemas.openxmlformats.org/officeDocument/2006/relationships/slide" Target="/ppt/slides/slide3.xml" Id="R9faf7ccebe024565" /><Relationship Type="http://schemas.openxmlformats.org/officeDocument/2006/relationships/slide" Target="/ppt/slides/slide4.xml" Id="Rd7a99bb5522c420f" /><Relationship Type="http://schemas.openxmlformats.org/officeDocument/2006/relationships/slide" Target="/ppt/slides/slide5.xml" Id="R279d05fb43254ab1" /><Relationship Type="http://schemas.openxmlformats.org/officeDocument/2006/relationships/slide" Target="/ppt/slides/slide6.xml" Id="Rcc5251baba9b44e9" /><Relationship Type="http://schemas.openxmlformats.org/officeDocument/2006/relationships/slide" Target="/ppt/slides/slide7.xml" Id="R233156cdbcb14f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25e720f3a841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baae63e82498e" /><Relationship Type="http://schemas.openxmlformats.org/officeDocument/2006/relationships/theme" Target="/ppt/slideMasters/theme/theme1.xml" Id="R6243aa1a74c144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2baae63e8249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f5659f0c747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29ea972144d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fb985507041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576a6f52a4a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06e166c504c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479f1402a4c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3800b26844f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BYMATKO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BYMATKO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BYMATKO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BYMATKO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BYMATKO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BYMATKO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719 466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397 288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979 308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1 528 263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BYMATKO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MG HØNEFOSS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BYMATKO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925 155 535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BYMATKO AS</a:t>
            </a:r>
          </a:p>
        </p:txBody>
      </p:sp>
    </p:spTree>
  </p:cSld>
  <p:clrMapOvr>
    <a:masterClrMapping xmlns:a="http://schemas.openxmlformats.org/drawingml/2006/main"/>
  </p:clrMapOvr>
</p:sld>
</file>