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e29f1fdc1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300af673d64f7e"/>
  </p:sldMasterIdLst>
  <p:sldIdLst>
    <p:sldId xmlns:r="http://schemas.openxmlformats.org/officeDocument/2006/relationships" id="256" r:id="R85ccf88b7fee4ceb"/>
    <p:sldId xmlns:r="http://schemas.openxmlformats.org/officeDocument/2006/relationships" id="257" r:id="R76eacbbff83a4bb9"/>
    <p:sldId xmlns:r="http://schemas.openxmlformats.org/officeDocument/2006/relationships" id="258" r:id="R198924ec294a428c"/>
    <p:sldId xmlns:r="http://schemas.openxmlformats.org/officeDocument/2006/relationships" id="259" r:id="Rc66fd5fc7924413c"/>
    <p:sldId xmlns:r="http://schemas.openxmlformats.org/officeDocument/2006/relationships" id="260" r:id="R04dc07c078f04bfe"/>
    <p:sldId xmlns:r="http://schemas.openxmlformats.org/officeDocument/2006/relationships" id="261" r:id="Re550bebd0fae44cc"/>
    <p:sldId xmlns:r="http://schemas.openxmlformats.org/officeDocument/2006/relationships" id="262" r:id="Rce479f418b63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00af673d64f7e" /><Relationship Type="http://schemas.openxmlformats.org/officeDocument/2006/relationships/slide" Target="/ppt/slides/slide1.xml" Id="R85ccf88b7fee4ceb" /><Relationship Type="http://schemas.openxmlformats.org/officeDocument/2006/relationships/slide" Target="/ppt/slides/slide2.xml" Id="R76eacbbff83a4bb9" /><Relationship Type="http://schemas.openxmlformats.org/officeDocument/2006/relationships/slide" Target="/ppt/slides/slide3.xml" Id="R198924ec294a428c" /><Relationship Type="http://schemas.openxmlformats.org/officeDocument/2006/relationships/slide" Target="/ppt/slides/slide4.xml" Id="Rc66fd5fc7924413c" /><Relationship Type="http://schemas.openxmlformats.org/officeDocument/2006/relationships/slide" Target="/ppt/slides/slide5.xml" Id="R04dc07c078f04bfe" /><Relationship Type="http://schemas.openxmlformats.org/officeDocument/2006/relationships/slide" Target="/ppt/slides/slide6.xml" Id="Re550bebd0fae44cc" /><Relationship Type="http://schemas.openxmlformats.org/officeDocument/2006/relationships/slide" Target="/ppt/slides/slide7.xml" Id="Rce479f418b63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39e44a91f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f4ffbe08e4bfb" /><Relationship Type="http://schemas.openxmlformats.org/officeDocument/2006/relationships/theme" Target="/ppt/slideMasters/theme/theme1.xml" Id="R66012bae7a7b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f4ffbe08e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d8bf4538d41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7c837ae5d47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14b3e419b4f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43d8d2db7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fa7a9f288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a92dff855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ff5e8cf1f4d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KLANGHEIM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KLANGHEIM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Bræk, Hellevegen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KLANGHEIM AS</a:t>
            </a:r>
          </a:p>
        </p:txBody>
      </p:sp>
    </p:spTree>
  </p:cSld>
  <p:clrMapOvr>
    <a:masterClrMapping xmlns:a="http://schemas.openxmlformats.org/drawingml/2006/main"/>
  </p:clrMapOvr>
</p:sld>
</file>