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0c5d60b42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cc3ce586c44c9"/>
  </p:sldMasterIdLst>
  <p:sldIdLst>
    <p:sldId xmlns:r="http://schemas.openxmlformats.org/officeDocument/2006/relationships" id="256" r:id="R0f467d3cb8e445b3"/>
    <p:sldId xmlns:r="http://schemas.openxmlformats.org/officeDocument/2006/relationships" id="257" r:id="R8fc1df4d2a1943f0"/>
    <p:sldId xmlns:r="http://schemas.openxmlformats.org/officeDocument/2006/relationships" id="258" r:id="Rcb4b09209dae4768"/>
    <p:sldId xmlns:r="http://schemas.openxmlformats.org/officeDocument/2006/relationships" id="259" r:id="R20d90ebe13fb4949"/>
    <p:sldId xmlns:r="http://schemas.openxmlformats.org/officeDocument/2006/relationships" id="260" r:id="R3592694b30f24497"/>
    <p:sldId xmlns:r="http://schemas.openxmlformats.org/officeDocument/2006/relationships" id="261" r:id="R4bc6fa89bda44c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c3ce586c44c9" /><Relationship Type="http://schemas.openxmlformats.org/officeDocument/2006/relationships/slide" Target="/ppt/slides/slide1.xml" Id="R0f467d3cb8e445b3" /><Relationship Type="http://schemas.openxmlformats.org/officeDocument/2006/relationships/slide" Target="/ppt/slides/slide2.xml" Id="R8fc1df4d2a1943f0" /><Relationship Type="http://schemas.openxmlformats.org/officeDocument/2006/relationships/slide" Target="/ppt/slides/slide3.xml" Id="Rcb4b09209dae4768" /><Relationship Type="http://schemas.openxmlformats.org/officeDocument/2006/relationships/slide" Target="/ppt/slides/slide4.xml" Id="R20d90ebe13fb4949" /><Relationship Type="http://schemas.openxmlformats.org/officeDocument/2006/relationships/slide" Target="/ppt/slides/slide5.xml" Id="R3592694b30f24497" /><Relationship Type="http://schemas.openxmlformats.org/officeDocument/2006/relationships/slide" Target="/ppt/slides/slide6.xml" Id="R4bc6fa89bda44c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e361a984f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71ddb9ffc4494" /><Relationship Type="http://schemas.openxmlformats.org/officeDocument/2006/relationships/theme" Target="/ppt/slideMasters/theme/theme1.xml" Id="Rf35b7d18776a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71ddb9ffc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bcefeadf5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c0a116ec7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85aa3d70b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3cf8a62c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050b34cb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05bc2af18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MONSEN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OLE-VIDAR MONSEN HAUGE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HAUGLAND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Padlaporsen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post@byggmeistermonsen.no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925 153 605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MONSEN AS</a:t>
            </a:r>
          </a:p>
        </p:txBody>
      </p:sp>
    </p:spTree>
  </p:cSld>
  <p:clrMapOvr>
    <a:masterClrMapping xmlns:a="http://schemas.openxmlformats.org/drawingml/2006/main"/>
  </p:clrMapOvr>
</p:sld>
</file>