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5f46b3aca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467bc82ae4e5e"/>
  </p:sldMasterIdLst>
  <p:sldIdLst>
    <p:sldId xmlns:r="http://schemas.openxmlformats.org/officeDocument/2006/relationships" id="256" r:id="R8339681cc50e4c60"/>
    <p:sldId xmlns:r="http://schemas.openxmlformats.org/officeDocument/2006/relationships" id="257" r:id="R1339c11874834eaa"/>
    <p:sldId xmlns:r="http://schemas.openxmlformats.org/officeDocument/2006/relationships" id="258" r:id="Rc57d4fea0a714f0b"/>
    <p:sldId xmlns:r="http://schemas.openxmlformats.org/officeDocument/2006/relationships" id="259" r:id="R5e19a1da15c14cd3"/>
    <p:sldId xmlns:r="http://schemas.openxmlformats.org/officeDocument/2006/relationships" id="260" r:id="R2f66feb13c214654"/>
    <p:sldId xmlns:r="http://schemas.openxmlformats.org/officeDocument/2006/relationships" id="261" r:id="Reead87e196bb4181"/>
    <p:sldId xmlns:r="http://schemas.openxmlformats.org/officeDocument/2006/relationships" id="262" r:id="Rccc1fad066e6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467bc82ae4e5e" /><Relationship Type="http://schemas.openxmlformats.org/officeDocument/2006/relationships/slide" Target="/ppt/slides/slide1.xml" Id="R8339681cc50e4c60" /><Relationship Type="http://schemas.openxmlformats.org/officeDocument/2006/relationships/slide" Target="/ppt/slides/slide2.xml" Id="R1339c11874834eaa" /><Relationship Type="http://schemas.openxmlformats.org/officeDocument/2006/relationships/slide" Target="/ppt/slides/slide3.xml" Id="Rc57d4fea0a714f0b" /><Relationship Type="http://schemas.openxmlformats.org/officeDocument/2006/relationships/slide" Target="/ppt/slides/slide4.xml" Id="R5e19a1da15c14cd3" /><Relationship Type="http://schemas.openxmlformats.org/officeDocument/2006/relationships/slide" Target="/ppt/slides/slide5.xml" Id="R2f66feb13c214654" /><Relationship Type="http://schemas.openxmlformats.org/officeDocument/2006/relationships/slide" Target="/ppt/slides/slide6.xml" Id="Reead87e196bb4181" /><Relationship Type="http://schemas.openxmlformats.org/officeDocument/2006/relationships/slide" Target="/ppt/slides/slide7.xml" Id="Rccc1fad066e6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33410a28c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7909142894ee1" /><Relationship Type="http://schemas.openxmlformats.org/officeDocument/2006/relationships/theme" Target="/ppt/slideMasters/theme/theme1.xml" Id="R8a15071f9004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790914289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d7b996256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73c07705d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984511ee842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abf8fcd4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20c9748f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ef4ec4c3c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ef118798b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VATN BIOPOLYMER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 BIOPOLYMER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BOXASPEN JENS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925 150 649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 BIOPOLYMER AS</a:t>
            </a:r>
          </a:p>
        </p:txBody>
      </p:sp>
    </p:spTree>
  </p:cSld>
  <p:clrMapOvr>
    <a:masterClrMapping xmlns:a="http://schemas.openxmlformats.org/drawingml/2006/main"/>
  </p:clrMapOvr>
</p:sld>
</file>