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c436d68f2744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eadc01567f44cf"/>
  </p:sldMasterIdLst>
  <p:sldIdLst>
    <p:sldId xmlns:r="http://schemas.openxmlformats.org/officeDocument/2006/relationships" id="256" r:id="R8f20c8ef31804091"/>
    <p:sldId xmlns:r="http://schemas.openxmlformats.org/officeDocument/2006/relationships" id="257" r:id="Ra53faa9099a6445a"/>
    <p:sldId xmlns:r="http://schemas.openxmlformats.org/officeDocument/2006/relationships" id="258" r:id="R7bd3e9461f3e4cb2"/>
    <p:sldId xmlns:r="http://schemas.openxmlformats.org/officeDocument/2006/relationships" id="259" r:id="Rcd3040e1f57d43ff"/>
    <p:sldId xmlns:r="http://schemas.openxmlformats.org/officeDocument/2006/relationships" id="260" r:id="R4246395a66dc4274"/>
    <p:sldId xmlns:r="http://schemas.openxmlformats.org/officeDocument/2006/relationships" id="261" r:id="R15eb3e315ccc4698"/>
    <p:sldId xmlns:r="http://schemas.openxmlformats.org/officeDocument/2006/relationships" id="262" r:id="Rce9d5c218db840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adc01567f44cf" /><Relationship Type="http://schemas.openxmlformats.org/officeDocument/2006/relationships/slide" Target="/ppt/slides/slide1.xml" Id="R8f20c8ef31804091" /><Relationship Type="http://schemas.openxmlformats.org/officeDocument/2006/relationships/slide" Target="/ppt/slides/slide2.xml" Id="Ra53faa9099a6445a" /><Relationship Type="http://schemas.openxmlformats.org/officeDocument/2006/relationships/slide" Target="/ppt/slides/slide3.xml" Id="R7bd3e9461f3e4cb2" /><Relationship Type="http://schemas.openxmlformats.org/officeDocument/2006/relationships/slide" Target="/ppt/slides/slide4.xml" Id="Rcd3040e1f57d43ff" /><Relationship Type="http://schemas.openxmlformats.org/officeDocument/2006/relationships/slide" Target="/ppt/slides/slide5.xml" Id="R4246395a66dc4274" /><Relationship Type="http://schemas.openxmlformats.org/officeDocument/2006/relationships/slide" Target="/ppt/slides/slide6.xml" Id="R15eb3e315ccc4698" /><Relationship Type="http://schemas.openxmlformats.org/officeDocument/2006/relationships/slide" Target="/ppt/slides/slide7.xml" Id="Rce9d5c218db840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d0e32bc647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bfab9e5f94cb8" /><Relationship Type="http://schemas.openxmlformats.org/officeDocument/2006/relationships/theme" Target="/ppt/slideMasters/theme/theme1.xml" Id="R072ffd507e4a4f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bfab9e5f9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62c0833446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c83369f5da45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0520f0a344d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eea2ab746c4e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78a206f2f42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698ce6d9747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b39e650cff4a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HÅNDVERKER BERNTSEN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HÅNDVERKER BERNTSEN AS ble etablert [år] og holder til i Namsskogan.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3 610 158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825 896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530 618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1 308 731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MARIUS ULEBERG BERNTSEN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Håpnesveien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7890 Namsskogan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mariusbern81@icloud.com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925 148 385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HÅNDVERKER BERNTSEN AS</a:t>
            </a:r>
          </a:p>
        </p:txBody>
      </p:sp>
    </p:spTree>
  </p:cSld>
  <p:clrMapOvr>
    <a:masterClrMapping xmlns:a="http://schemas.openxmlformats.org/drawingml/2006/main"/>
  </p:clrMapOvr>
</p:sld>
</file>