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236a088484b423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bd3e90949154ec6"/>
  </p:sldMasterIdLst>
  <p:sldIdLst>
    <p:sldId xmlns:r="http://schemas.openxmlformats.org/officeDocument/2006/relationships" id="256" r:id="Rd9d5573de8814767"/>
    <p:sldId xmlns:r="http://schemas.openxmlformats.org/officeDocument/2006/relationships" id="257" r:id="R583e6ff020384e0f"/>
    <p:sldId xmlns:r="http://schemas.openxmlformats.org/officeDocument/2006/relationships" id="258" r:id="R5e55655ba36c45d6"/>
    <p:sldId xmlns:r="http://schemas.openxmlformats.org/officeDocument/2006/relationships" id="259" r:id="R50388eb516f84d19"/>
    <p:sldId xmlns:r="http://schemas.openxmlformats.org/officeDocument/2006/relationships" id="260" r:id="Rb13b3c6cfd7f4677"/>
    <p:sldId xmlns:r="http://schemas.openxmlformats.org/officeDocument/2006/relationships" id="261" r:id="R16b6b43e7c7f4d8d"/>
    <p:sldId xmlns:r="http://schemas.openxmlformats.org/officeDocument/2006/relationships" id="262" r:id="R5b334ccc007d4b5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bd3e90949154ec6" /><Relationship Type="http://schemas.openxmlformats.org/officeDocument/2006/relationships/slide" Target="/ppt/slides/slide1.xml" Id="Rd9d5573de8814767" /><Relationship Type="http://schemas.openxmlformats.org/officeDocument/2006/relationships/slide" Target="/ppt/slides/slide2.xml" Id="R583e6ff020384e0f" /><Relationship Type="http://schemas.openxmlformats.org/officeDocument/2006/relationships/slide" Target="/ppt/slides/slide3.xml" Id="R5e55655ba36c45d6" /><Relationship Type="http://schemas.openxmlformats.org/officeDocument/2006/relationships/slide" Target="/ppt/slides/slide4.xml" Id="R50388eb516f84d19" /><Relationship Type="http://schemas.openxmlformats.org/officeDocument/2006/relationships/slide" Target="/ppt/slides/slide5.xml" Id="Rb13b3c6cfd7f4677" /><Relationship Type="http://schemas.openxmlformats.org/officeDocument/2006/relationships/slide" Target="/ppt/slides/slide6.xml" Id="R16b6b43e7c7f4d8d" /><Relationship Type="http://schemas.openxmlformats.org/officeDocument/2006/relationships/slide" Target="/ppt/slides/slide7.xml" Id="R5b334ccc007d4b5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7ab89e3581642b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d319fb0550d4af2" /><Relationship Type="http://schemas.openxmlformats.org/officeDocument/2006/relationships/theme" Target="/ppt/slideMasters/theme/theme1.xml" Id="Rba0592cae54e4e3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d319fb0550d4af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9f2b3fca9fb4e6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fd9f9ae89fd45f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468542ddcbd49a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f1d709d02cd43b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6f026fd61c7477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a8eafe685bb4c8b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114a0cf6a9548b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OSM BYGG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OSM 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OSM BYGG AS ble etablert [år] og holder til i Solbergelva.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OSM 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OSM 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OSM 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1 714 265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−91 752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−72 373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166 743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352 799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OSM 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HANS KRISTIAN NURMINEN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OSM 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Hans Kristian Nurminen, Smiebakken 19A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3057 Solbergelva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925 147 869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OSM BYGG AS</a:t>
            </a:r>
          </a:p>
        </p:txBody>
      </p:sp>
    </p:spTree>
  </p:cSld>
  <p:clrMapOvr>
    <a:masterClrMapping xmlns:a="http://schemas.openxmlformats.org/drawingml/2006/main"/>
  </p:clrMapOvr>
</p:sld>
</file>