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c2ed41bcf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54c18d47f4bd7"/>
  </p:sldMasterIdLst>
  <p:sldIdLst>
    <p:sldId xmlns:r="http://schemas.openxmlformats.org/officeDocument/2006/relationships" id="256" r:id="Ra8e046886cf9461a"/>
    <p:sldId xmlns:r="http://schemas.openxmlformats.org/officeDocument/2006/relationships" id="257" r:id="Rebabfdb239864efd"/>
    <p:sldId xmlns:r="http://schemas.openxmlformats.org/officeDocument/2006/relationships" id="258" r:id="R1ad9470e02a542cc"/>
    <p:sldId xmlns:r="http://schemas.openxmlformats.org/officeDocument/2006/relationships" id="259" r:id="R1b723fce902f4551"/>
    <p:sldId xmlns:r="http://schemas.openxmlformats.org/officeDocument/2006/relationships" id="260" r:id="R1f7ded0cd78149f3"/>
    <p:sldId xmlns:r="http://schemas.openxmlformats.org/officeDocument/2006/relationships" id="261" r:id="R3e16121f843a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54c18d47f4bd7" /><Relationship Type="http://schemas.openxmlformats.org/officeDocument/2006/relationships/slide" Target="/ppt/slides/slide1.xml" Id="Ra8e046886cf9461a" /><Relationship Type="http://schemas.openxmlformats.org/officeDocument/2006/relationships/slide" Target="/ppt/slides/slide2.xml" Id="Rebabfdb239864efd" /><Relationship Type="http://schemas.openxmlformats.org/officeDocument/2006/relationships/slide" Target="/ppt/slides/slide3.xml" Id="R1ad9470e02a542cc" /><Relationship Type="http://schemas.openxmlformats.org/officeDocument/2006/relationships/slide" Target="/ppt/slides/slide4.xml" Id="R1b723fce902f4551" /><Relationship Type="http://schemas.openxmlformats.org/officeDocument/2006/relationships/slide" Target="/ppt/slides/slide5.xml" Id="R1f7ded0cd78149f3" /><Relationship Type="http://schemas.openxmlformats.org/officeDocument/2006/relationships/slide" Target="/ppt/slides/slide6.xml" Id="R3e16121f843a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c445e675e49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98a1bd3244de0" /><Relationship Type="http://schemas.openxmlformats.org/officeDocument/2006/relationships/theme" Target="/ppt/slideMasters/theme/theme1.xml" Id="Rdee4dd63c1ca4a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98a1bd324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d1b98d85049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1a3dfb46848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ce1b08311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93d514ffc46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8b66f32be42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0ca6c738946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STRAM FITNESS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STRAM FITNESS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STRAM FITNESS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STRAM FITNESS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STRAM FITNESS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STRAM FITNESS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RBB CAPITAL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TRUEDESIGN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STRAM FITNESS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Shawn Le Maitre, 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925 147 044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STRAM FITNESS AS</a:t>
            </a:r>
          </a:p>
        </p:txBody>
      </p:sp>
    </p:spTree>
  </p:cSld>
  <p:clrMapOvr>
    <a:masterClrMapping xmlns:a="http://schemas.openxmlformats.org/drawingml/2006/main"/>
  </p:clrMapOvr>
</p:sld>
</file>